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03" r:id="rId3"/>
    <p:sldId id="331" r:id="rId4"/>
    <p:sldId id="332" r:id="rId5"/>
    <p:sldId id="333" r:id="rId6"/>
    <p:sldId id="305" r:id="rId7"/>
    <p:sldId id="309" r:id="rId8"/>
    <p:sldId id="329" r:id="rId9"/>
    <p:sldId id="328" r:id="rId10"/>
    <p:sldId id="312" r:id="rId11"/>
    <p:sldId id="313" r:id="rId12"/>
    <p:sldId id="314" r:id="rId13"/>
    <p:sldId id="315" r:id="rId14"/>
    <p:sldId id="330" r:id="rId15"/>
    <p:sldId id="308" r:id="rId16"/>
    <p:sldId id="287" r:id="rId17"/>
    <p:sldId id="283" r:id="rId18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A718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80" autoAdjust="0"/>
    <p:restoredTop sz="92143" autoAdjust="0"/>
  </p:normalViewPr>
  <p:slideViewPr>
    <p:cSldViewPr>
      <p:cViewPr>
        <p:scale>
          <a:sx n="100" d="100"/>
          <a:sy n="100" d="100"/>
        </p:scale>
        <p:origin x="324" y="-3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layout/>
      <c:txPr>
        <a:bodyPr/>
        <a:lstStyle/>
        <a:p>
          <a:pPr>
            <a:defRPr sz="1400">
              <a:solidFill>
                <a:srgbClr val="FF0000"/>
              </a:solidFill>
            </a:defRPr>
          </a:pPr>
          <a:endParaRPr lang="zh-CN"/>
        </a:p>
      </c:txPr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CFS发生率</c:v>
                </c:pt>
              </c:strCache>
            </c:strRef>
          </c:tx>
          <c:dLbls>
            <c:showVal val="1"/>
            <c:showLeaderLines val="1"/>
          </c:dLbls>
          <c:cat>
            <c:strRef>
              <c:f>Sheet1!$A$2:$A$3</c:f>
              <c:strCache>
                <c:ptCount val="2"/>
                <c:pt idx="0">
                  <c:v>男性</c:v>
                </c:pt>
                <c:pt idx="1">
                  <c:v>女性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1.7000000000000002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200"/>
          </a:pPr>
          <a:endParaRPr lang="zh-CN"/>
        </a:p>
      </c:txPr>
    </c:legend>
    <c:plotVisOnly val="1"/>
  </c:chart>
  <c:txPr>
    <a:bodyPr/>
    <a:lstStyle/>
    <a:p>
      <a:pPr>
        <a:defRPr sz="1800"/>
      </a:pPr>
      <a:endParaRPr lang="zh-C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/>
          <a:lstStyle/>
          <a:p>
            <a:pPr>
              <a:defRPr sz="1200"/>
            </a:pPr>
            <a:r>
              <a:rPr lang="en-US" altLang="en-US" sz="1200" dirty="0">
                <a:solidFill>
                  <a:srgbClr val="FF0000"/>
                </a:solidFill>
              </a:rPr>
              <a:t>CFS</a:t>
            </a:r>
            <a:r>
              <a:rPr lang="zh-CN" altLang="en-US" sz="1200" dirty="0">
                <a:solidFill>
                  <a:srgbClr val="FF0000"/>
                </a:solidFill>
              </a:rPr>
              <a:t>患病率</a:t>
            </a:r>
          </a:p>
        </c:rich>
      </c:tx>
      <c:layout/>
    </c:title>
    <c:plotArea>
      <c:layout/>
      <c:line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CFS患病率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200"/>
                </a:pPr>
                <a:endParaRPr lang="zh-CN"/>
              </a:p>
            </c:txPr>
            <c:showVal val="1"/>
          </c:dLbls>
          <c:cat>
            <c:numRef>
              <c:f>Sheet1!$A$2:$A$7</c:f>
              <c:numCache>
                <c:formatCode>General</c:formatCod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1.5</c:v>
                </c:pt>
                <c:pt idx="1">
                  <c:v>1.8</c:v>
                </c:pt>
                <c:pt idx="2">
                  <c:v>1.9000000000000001</c:v>
                </c:pt>
                <c:pt idx="3">
                  <c:v>2</c:v>
                </c:pt>
                <c:pt idx="4">
                  <c:v>2.2999999999999998</c:v>
                </c:pt>
                <c:pt idx="5">
                  <c:v>2.6</c:v>
                </c:pt>
              </c:numCache>
            </c:numRef>
          </c:val>
        </c:ser>
        <c:marker val="1"/>
        <c:axId val="63005056"/>
        <c:axId val="63006592"/>
      </c:lineChart>
      <c:catAx>
        <c:axId val="630050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zh-CN"/>
          </a:p>
        </c:txPr>
        <c:crossAx val="63006592"/>
        <c:crosses val="autoZero"/>
        <c:auto val="1"/>
        <c:lblAlgn val="ctr"/>
        <c:lblOffset val="100"/>
      </c:catAx>
      <c:valAx>
        <c:axId val="630065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zh-CN"/>
          </a:p>
        </c:txPr>
        <c:crossAx val="63005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596606075108452"/>
          <c:y val="0.16340371903121875"/>
          <c:w val="0.346900201971861"/>
          <c:h val="0.54153994463578159"/>
        </c:manualLayout>
      </c:layout>
      <c:txPr>
        <a:bodyPr/>
        <a:lstStyle/>
        <a:p>
          <a:pPr>
            <a:defRPr sz="1050"/>
          </a:pPr>
          <a:endParaRPr lang="zh-CN"/>
        </a:p>
      </c:txPr>
    </c:legend>
    <c:plotVisOnly val="1"/>
  </c:chart>
  <c:txPr>
    <a:bodyPr/>
    <a:lstStyle/>
    <a:p>
      <a:pPr>
        <a:defRPr sz="1800"/>
      </a:pPr>
      <a:endParaRPr lang="zh-CN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1CFCBD-59C8-424A-9D76-86999563CF71}" type="doc">
      <dgm:prSet loTypeId="urn:microsoft.com/office/officeart/2005/8/layout/vList4#1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5D873A31-E4FF-4AD0-917C-40B1641086E4}">
      <dgm:prSet phldrT="[文本]" custT="1"/>
      <dgm:spPr/>
      <dgm:t>
        <a:bodyPr/>
        <a:lstStyle/>
        <a:p>
          <a:r>
            <a:rPr lang="zh-CN" altLang="en-US" sz="2400" dirty="0" smtClean="0">
              <a:latin typeface="华文行楷" pitchFamily="2" charset="-122"/>
              <a:ea typeface="华文行楷" pitchFamily="2" charset="-122"/>
            </a:rPr>
            <a:t>了解</a:t>
          </a:r>
        </a:p>
      </dgm:t>
    </dgm:pt>
    <dgm:pt modelId="{FBCFBB97-5CA1-489F-B04A-C1ACBDCED4B8}" type="parTrans" cxnId="{DFC46F5F-99C4-4AD6-8C67-37FC2BE9DAE0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20E0FB2D-0A0F-4DE3-A8C9-528FE902F602}" type="sibTrans" cxnId="{DFC46F5F-99C4-4AD6-8C67-37FC2BE9DAE0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040021CE-D62B-4606-8F85-05BBEFA018A8}">
      <dgm:prSet phldrT="[文本]" custT="1"/>
      <dgm:spPr/>
      <dgm:t>
        <a:bodyPr/>
        <a:lstStyle/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dirty="0" smtClean="0">
              <a:latin typeface="华文行楷" pitchFamily="2" charset="-122"/>
              <a:ea typeface="华文行楷" pitchFamily="2" charset="-122"/>
            </a:rPr>
            <a:t>熟悉</a:t>
          </a:r>
        </a:p>
      </dgm:t>
    </dgm:pt>
    <dgm:pt modelId="{B6925DFE-8B17-4EFE-9C83-99051884F800}" type="parTrans" cxnId="{563191C9-7C81-484F-A821-F1F97C8B65C5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9489B5C2-4B91-41CD-8150-D2912B428F59}" type="sibTrans" cxnId="{563191C9-7C81-484F-A821-F1F97C8B65C5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3139DFF1-EEB9-4A92-B714-E8ED069F76A2}">
      <dgm:prSet phldrT="[文本]" custT="1"/>
      <dgm:spPr/>
      <dgm:t>
        <a:bodyPr/>
        <a:lstStyle/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dirty="0" smtClean="0">
              <a:latin typeface="华文行楷" pitchFamily="2" charset="-122"/>
              <a:ea typeface="华文行楷" pitchFamily="2" charset="-122"/>
            </a:rPr>
            <a:t>掌握</a:t>
          </a:r>
        </a:p>
      </dgm:t>
    </dgm:pt>
    <dgm:pt modelId="{96F6DF3E-5DF0-46F7-A5C0-D80190FB01B1}" type="parTrans" cxnId="{7CD80AD5-89E7-42BB-B4D9-F7C3ED5FE91C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16356F0B-94AD-4A52-88D9-4631FF40BE39}" type="sibTrans" cxnId="{7CD80AD5-89E7-42BB-B4D9-F7C3ED5FE91C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AE8B781C-31D9-4A8E-8C47-64D5EC03C401}">
      <dgm:prSet phldrT="[文本]" custT="1"/>
      <dgm:spPr/>
      <dgm:t>
        <a:bodyPr/>
        <a:lstStyle/>
        <a:p>
          <a:r>
            <a:rPr lang="zh-CN" altLang="en-US" sz="1800" b="1" dirty="0" smtClean="0"/>
            <a:t>了解慢性疲劳综合征的定义、诊断</a:t>
          </a:r>
          <a:endParaRPr lang="zh-CN" altLang="en-US" sz="1800" b="1" dirty="0"/>
        </a:p>
      </dgm:t>
    </dgm:pt>
    <dgm:pt modelId="{6BBFD23C-674A-4F09-92F2-E7078BF22EB5}" type="sibTrans" cxnId="{F725B050-540D-40BA-A893-08D9E5250EA0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7F1BB77F-2C66-456C-8359-F5C6B2DF84FD}" type="parTrans" cxnId="{F725B050-540D-40BA-A893-08D9E5250EA0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F2D82F2C-96B9-4D70-8735-C2C97E461CC5}">
      <dgm:prSet phldrT="[文本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sz="1800" b="1" dirty="0" smtClean="0"/>
            <a:t>熟悉</a:t>
          </a:r>
          <a:r>
            <a:rPr lang="zh-CN" altLang="en-US" sz="1800" b="1" dirty="0" smtClean="0"/>
            <a:t>慢性疲劳综合征的中西医发病机制</a:t>
          </a:r>
          <a:endParaRPr lang="zh-CN" altLang="en-US" sz="1800" b="1" dirty="0" smtClean="0">
            <a:latin typeface="微软雅黑" pitchFamily="34" charset="-122"/>
            <a:ea typeface="微软雅黑" pitchFamily="34" charset="-122"/>
          </a:endParaRPr>
        </a:p>
      </dgm:t>
    </dgm:pt>
    <dgm:pt modelId="{0A74A5F0-6CB0-445A-9E45-05B71539FE62}" type="sibTrans" cxnId="{0E636EAB-4FB6-4220-BA0C-AC3C2EE3737C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C36E1E91-5F4B-4856-A5A8-8999E792E7FC}" type="parTrans" cxnId="{0E636EAB-4FB6-4220-BA0C-AC3C2EE3737C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89AF3EF9-F1AE-4F46-9A25-B48BEC4C980E}">
      <dgm:prSet phldrT="[文本]"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1800" b="1" dirty="0" smtClean="0"/>
            <a:t>掌握推拿治疗慢性疲劳综合征现代</a:t>
          </a:r>
          <a:r>
            <a:rPr lang="zh-CN" altLang="zh-CN" sz="1800" b="1" dirty="0" smtClean="0"/>
            <a:t>作用机制</a:t>
          </a:r>
          <a:endParaRPr lang="zh-CN" altLang="en-US" sz="1800" b="1" dirty="0"/>
        </a:p>
      </dgm:t>
    </dgm:pt>
    <dgm:pt modelId="{A4EEE9A2-A60B-40FB-92BB-A245013D23D9}" type="sibTrans" cxnId="{64A8866E-D0FB-46FC-A173-1C9692712422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F2A66E8A-245B-473A-A3B7-3FB276567832}" type="parTrans" cxnId="{64A8866E-D0FB-46FC-A173-1C9692712422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1D68E3B4-DDCF-4CE4-B255-EB3E35589CCF}" type="pres">
      <dgm:prSet presAssocID="{B31CFCBD-59C8-424A-9D76-86999563CF7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D992C98-1DDC-4C3F-BC63-EDCFC8498F96}" type="pres">
      <dgm:prSet presAssocID="{5D873A31-E4FF-4AD0-917C-40B1641086E4}" presName="comp" presStyleCnt="0"/>
      <dgm:spPr/>
    </dgm:pt>
    <dgm:pt modelId="{5AF459D6-E495-4679-975D-D213E8BACCA7}" type="pres">
      <dgm:prSet presAssocID="{5D873A31-E4FF-4AD0-917C-40B1641086E4}" presName="box" presStyleLbl="node1" presStyleIdx="0" presStyleCnt="3"/>
      <dgm:spPr/>
      <dgm:t>
        <a:bodyPr/>
        <a:lstStyle/>
        <a:p>
          <a:endParaRPr lang="zh-CN" altLang="en-US"/>
        </a:p>
      </dgm:t>
    </dgm:pt>
    <dgm:pt modelId="{250DDA1F-E050-46B7-933D-C3BA332F076E}" type="pres">
      <dgm:prSet presAssocID="{5D873A31-E4FF-4AD0-917C-40B1641086E4}" presName="img" presStyleLbl="fgImgPlace1" presStyleIdx="0" presStyleCnt="3" custScaleX="721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423167B-A2E8-4EF8-82A2-E85CA1C43E90}" type="pres">
      <dgm:prSet presAssocID="{5D873A31-E4FF-4AD0-917C-40B1641086E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769A5D8-059E-46B4-860F-06BE033637A3}" type="pres">
      <dgm:prSet presAssocID="{20E0FB2D-0A0F-4DE3-A8C9-528FE902F602}" presName="spacer" presStyleCnt="0"/>
      <dgm:spPr/>
    </dgm:pt>
    <dgm:pt modelId="{89888483-7123-427E-961B-A81CA854F969}" type="pres">
      <dgm:prSet presAssocID="{040021CE-D62B-4606-8F85-05BBEFA018A8}" presName="comp" presStyleCnt="0"/>
      <dgm:spPr/>
    </dgm:pt>
    <dgm:pt modelId="{DE31EE4C-C2BF-4546-B30A-14BBDF6D7C1A}" type="pres">
      <dgm:prSet presAssocID="{040021CE-D62B-4606-8F85-05BBEFA018A8}" presName="box" presStyleLbl="node1" presStyleIdx="1" presStyleCnt="3"/>
      <dgm:spPr/>
      <dgm:t>
        <a:bodyPr/>
        <a:lstStyle/>
        <a:p>
          <a:endParaRPr lang="zh-CN" altLang="en-US"/>
        </a:p>
      </dgm:t>
    </dgm:pt>
    <dgm:pt modelId="{A59414A2-AAF5-4FDA-9DB3-14DDFCFB60CB}" type="pres">
      <dgm:prSet presAssocID="{040021CE-D62B-4606-8F85-05BBEFA018A8}" presName="img" presStyleLbl="fgImgPlace1" presStyleIdx="1" presStyleCnt="3" custScaleX="721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915CAD9-792D-4668-B2C1-227F8266F552}" type="pres">
      <dgm:prSet presAssocID="{040021CE-D62B-4606-8F85-05BBEFA018A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52492BC-BBEF-4169-AD12-D899BED78AA4}" type="pres">
      <dgm:prSet presAssocID="{9489B5C2-4B91-41CD-8150-D2912B428F59}" presName="spacer" presStyleCnt="0"/>
      <dgm:spPr/>
    </dgm:pt>
    <dgm:pt modelId="{1631987D-286F-4444-AB35-5270997DE112}" type="pres">
      <dgm:prSet presAssocID="{3139DFF1-EEB9-4A92-B714-E8ED069F76A2}" presName="comp" presStyleCnt="0"/>
      <dgm:spPr/>
    </dgm:pt>
    <dgm:pt modelId="{5097FD80-1EC2-432C-A7C7-E400E5B465BE}" type="pres">
      <dgm:prSet presAssocID="{3139DFF1-EEB9-4A92-B714-E8ED069F76A2}" presName="box" presStyleLbl="node1" presStyleIdx="2" presStyleCnt="3"/>
      <dgm:spPr/>
      <dgm:t>
        <a:bodyPr/>
        <a:lstStyle/>
        <a:p>
          <a:endParaRPr lang="zh-CN" altLang="en-US"/>
        </a:p>
      </dgm:t>
    </dgm:pt>
    <dgm:pt modelId="{AD4EE4BA-2A6B-4BCE-BDC4-EF88752D6266}" type="pres">
      <dgm:prSet presAssocID="{3139DFF1-EEB9-4A92-B714-E8ED069F76A2}" presName="img" presStyleLbl="fgImgPlace1" presStyleIdx="2" presStyleCnt="3" custScaleX="721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CF7F374-7DC3-4D50-ABC1-56F087FAE7D8}" type="pres">
      <dgm:prSet presAssocID="{3139DFF1-EEB9-4A92-B714-E8ED069F76A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F618DD9-6A86-47D4-8139-BB31BF8B2B86}" type="presOf" srcId="{3139DFF1-EEB9-4A92-B714-E8ED069F76A2}" destId="{9CF7F374-7DC3-4D50-ABC1-56F087FAE7D8}" srcOrd="1" destOrd="0" presId="urn:microsoft.com/office/officeart/2005/8/layout/vList4#1"/>
    <dgm:cxn modelId="{8E9DC451-C1DC-4B78-AC21-EF868DC2A8A8}" type="presOf" srcId="{89AF3EF9-F1AE-4F46-9A25-B48BEC4C980E}" destId="{5097FD80-1EC2-432C-A7C7-E400E5B465BE}" srcOrd="0" destOrd="1" presId="urn:microsoft.com/office/officeart/2005/8/layout/vList4#1"/>
    <dgm:cxn modelId="{64A8866E-D0FB-46FC-A173-1C9692712422}" srcId="{3139DFF1-EEB9-4A92-B714-E8ED069F76A2}" destId="{89AF3EF9-F1AE-4F46-9A25-B48BEC4C980E}" srcOrd="0" destOrd="0" parTransId="{F2A66E8A-245B-473A-A3B7-3FB276567832}" sibTransId="{A4EEE9A2-A60B-40FB-92BB-A245013D23D9}"/>
    <dgm:cxn modelId="{4DA35A6D-CFE3-4E49-BCB9-F57D3F582A20}" type="presOf" srcId="{AE8B781C-31D9-4A8E-8C47-64D5EC03C401}" destId="{1423167B-A2E8-4EF8-82A2-E85CA1C43E90}" srcOrd="1" destOrd="1" presId="urn:microsoft.com/office/officeart/2005/8/layout/vList4#1"/>
    <dgm:cxn modelId="{7A137786-9B64-425B-A012-E00893F2214C}" type="presOf" srcId="{5D873A31-E4FF-4AD0-917C-40B1641086E4}" destId="{1423167B-A2E8-4EF8-82A2-E85CA1C43E90}" srcOrd="1" destOrd="0" presId="urn:microsoft.com/office/officeart/2005/8/layout/vList4#1"/>
    <dgm:cxn modelId="{441880CB-8730-46DB-9784-060C4D6BA8D8}" type="presOf" srcId="{B31CFCBD-59C8-424A-9D76-86999563CF71}" destId="{1D68E3B4-DDCF-4CE4-B255-EB3E35589CCF}" srcOrd="0" destOrd="0" presId="urn:microsoft.com/office/officeart/2005/8/layout/vList4#1"/>
    <dgm:cxn modelId="{BA1ADB22-B971-4449-A699-B7A0AE2557A1}" type="presOf" srcId="{F2D82F2C-96B9-4D70-8735-C2C97E461CC5}" destId="{A915CAD9-792D-4668-B2C1-227F8266F552}" srcOrd="1" destOrd="1" presId="urn:microsoft.com/office/officeart/2005/8/layout/vList4#1"/>
    <dgm:cxn modelId="{088026C2-6EAC-494A-8CDF-276742B7A3AD}" type="presOf" srcId="{5D873A31-E4FF-4AD0-917C-40B1641086E4}" destId="{5AF459D6-E495-4679-975D-D213E8BACCA7}" srcOrd="0" destOrd="0" presId="urn:microsoft.com/office/officeart/2005/8/layout/vList4#1"/>
    <dgm:cxn modelId="{563191C9-7C81-484F-A821-F1F97C8B65C5}" srcId="{B31CFCBD-59C8-424A-9D76-86999563CF71}" destId="{040021CE-D62B-4606-8F85-05BBEFA018A8}" srcOrd="1" destOrd="0" parTransId="{B6925DFE-8B17-4EFE-9C83-99051884F800}" sibTransId="{9489B5C2-4B91-41CD-8150-D2912B428F59}"/>
    <dgm:cxn modelId="{996989D6-26BB-4BE8-A689-3BFD76C18E87}" type="presOf" srcId="{F2D82F2C-96B9-4D70-8735-C2C97E461CC5}" destId="{DE31EE4C-C2BF-4546-B30A-14BBDF6D7C1A}" srcOrd="0" destOrd="1" presId="urn:microsoft.com/office/officeart/2005/8/layout/vList4#1"/>
    <dgm:cxn modelId="{DFC46F5F-99C4-4AD6-8C67-37FC2BE9DAE0}" srcId="{B31CFCBD-59C8-424A-9D76-86999563CF71}" destId="{5D873A31-E4FF-4AD0-917C-40B1641086E4}" srcOrd="0" destOrd="0" parTransId="{FBCFBB97-5CA1-489F-B04A-C1ACBDCED4B8}" sibTransId="{20E0FB2D-0A0F-4DE3-A8C9-528FE902F602}"/>
    <dgm:cxn modelId="{F725B050-540D-40BA-A893-08D9E5250EA0}" srcId="{5D873A31-E4FF-4AD0-917C-40B1641086E4}" destId="{AE8B781C-31D9-4A8E-8C47-64D5EC03C401}" srcOrd="0" destOrd="0" parTransId="{7F1BB77F-2C66-456C-8359-F5C6B2DF84FD}" sibTransId="{6BBFD23C-674A-4F09-92F2-E7078BF22EB5}"/>
    <dgm:cxn modelId="{A29CA478-5011-4E80-BEE1-A1655F1F3C74}" type="presOf" srcId="{3139DFF1-EEB9-4A92-B714-E8ED069F76A2}" destId="{5097FD80-1EC2-432C-A7C7-E400E5B465BE}" srcOrd="0" destOrd="0" presId="urn:microsoft.com/office/officeart/2005/8/layout/vList4#1"/>
    <dgm:cxn modelId="{A162FE23-6C7D-4EBA-81BF-D215ACE4C16C}" type="presOf" srcId="{AE8B781C-31D9-4A8E-8C47-64D5EC03C401}" destId="{5AF459D6-E495-4679-975D-D213E8BACCA7}" srcOrd="0" destOrd="1" presId="urn:microsoft.com/office/officeart/2005/8/layout/vList4#1"/>
    <dgm:cxn modelId="{BD9C5924-C8EF-4820-9A2B-9DC1190BE17D}" type="presOf" srcId="{89AF3EF9-F1AE-4F46-9A25-B48BEC4C980E}" destId="{9CF7F374-7DC3-4D50-ABC1-56F087FAE7D8}" srcOrd="1" destOrd="1" presId="urn:microsoft.com/office/officeart/2005/8/layout/vList4#1"/>
    <dgm:cxn modelId="{DA691941-4AD5-4841-9EA5-7C7820305686}" type="presOf" srcId="{040021CE-D62B-4606-8F85-05BBEFA018A8}" destId="{DE31EE4C-C2BF-4546-B30A-14BBDF6D7C1A}" srcOrd="0" destOrd="0" presId="urn:microsoft.com/office/officeart/2005/8/layout/vList4#1"/>
    <dgm:cxn modelId="{7CD80AD5-89E7-42BB-B4D9-F7C3ED5FE91C}" srcId="{B31CFCBD-59C8-424A-9D76-86999563CF71}" destId="{3139DFF1-EEB9-4A92-B714-E8ED069F76A2}" srcOrd="2" destOrd="0" parTransId="{96F6DF3E-5DF0-46F7-A5C0-D80190FB01B1}" sibTransId="{16356F0B-94AD-4A52-88D9-4631FF40BE39}"/>
    <dgm:cxn modelId="{323F7EA3-62AD-405E-A805-396855F92915}" type="presOf" srcId="{040021CE-D62B-4606-8F85-05BBEFA018A8}" destId="{A915CAD9-792D-4668-B2C1-227F8266F552}" srcOrd="1" destOrd="0" presId="urn:microsoft.com/office/officeart/2005/8/layout/vList4#1"/>
    <dgm:cxn modelId="{0E636EAB-4FB6-4220-BA0C-AC3C2EE3737C}" srcId="{040021CE-D62B-4606-8F85-05BBEFA018A8}" destId="{F2D82F2C-96B9-4D70-8735-C2C97E461CC5}" srcOrd="0" destOrd="0" parTransId="{C36E1E91-5F4B-4856-A5A8-8999E792E7FC}" sibTransId="{0A74A5F0-6CB0-445A-9E45-05B71539FE62}"/>
    <dgm:cxn modelId="{B0760CB6-12B7-400B-82BA-0DFA758225D1}" type="presParOf" srcId="{1D68E3B4-DDCF-4CE4-B255-EB3E35589CCF}" destId="{DD992C98-1DDC-4C3F-BC63-EDCFC8498F96}" srcOrd="0" destOrd="0" presId="urn:microsoft.com/office/officeart/2005/8/layout/vList4#1"/>
    <dgm:cxn modelId="{75757984-2864-4DBA-8DC3-7819C611DB48}" type="presParOf" srcId="{DD992C98-1DDC-4C3F-BC63-EDCFC8498F96}" destId="{5AF459D6-E495-4679-975D-D213E8BACCA7}" srcOrd="0" destOrd="0" presId="urn:microsoft.com/office/officeart/2005/8/layout/vList4#1"/>
    <dgm:cxn modelId="{39F824EB-D0EB-48ED-BC8E-B14CA9349B7A}" type="presParOf" srcId="{DD992C98-1DDC-4C3F-BC63-EDCFC8498F96}" destId="{250DDA1F-E050-46B7-933D-C3BA332F076E}" srcOrd="1" destOrd="0" presId="urn:microsoft.com/office/officeart/2005/8/layout/vList4#1"/>
    <dgm:cxn modelId="{783B36D0-1930-4F62-87A0-88368CE16177}" type="presParOf" srcId="{DD992C98-1DDC-4C3F-BC63-EDCFC8498F96}" destId="{1423167B-A2E8-4EF8-82A2-E85CA1C43E90}" srcOrd="2" destOrd="0" presId="urn:microsoft.com/office/officeart/2005/8/layout/vList4#1"/>
    <dgm:cxn modelId="{602DBA7B-609D-4A6E-8260-98C88F2DD217}" type="presParOf" srcId="{1D68E3B4-DDCF-4CE4-B255-EB3E35589CCF}" destId="{B769A5D8-059E-46B4-860F-06BE033637A3}" srcOrd="1" destOrd="0" presId="urn:microsoft.com/office/officeart/2005/8/layout/vList4#1"/>
    <dgm:cxn modelId="{3D2F7F2E-50B0-41EC-AF1B-91113970AE3C}" type="presParOf" srcId="{1D68E3B4-DDCF-4CE4-B255-EB3E35589CCF}" destId="{89888483-7123-427E-961B-A81CA854F969}" srcOrd="2" destOrd="0" presId="urn:microsoft.com/office/officeart/2005/8/layout/vList4#1"/>
    <dgm:cxn modelId="{96EE20D5-1FD1-4B27-85C0-43C8789A7D3E}" type="presParOf" srcId="{89888483-7123-427E-961B-A81CA854F969}" destId="{DE31EE4C-C2BF-4546-B30A-14BBDF6D7C1A}" srcOrd="0" destOrd="0" presId="urn:microsoft.com/office/officeart/2005/8/layout/vList4#1"/>
    <dgm:cxn modelId="{EB007E68-D97A-4DE4-BE6F-BBB2E27CDAA7}" type="presParOf" srcId="{89888483-7123-427E-961B-A81CA854F969}" destId="{A59414A2-AAF5-4FDA-9DB3-14DDFCFB60CB}" srcOrd="1" destOrd="0" presId="urn:microsoft.com/office/officeart/2005/8/layout/vList4#1"/>
    <dgm:cxn modelId="{F0AAD216-6CE2-4BEA-8831-90EA0B42E3F0}" type="presParOf" srcId="{89888483-7123-427E-961B-A81CA854F969}" destId="{A915CAD9-792D-4668-B2C1-227F8266F552}" srcOrd="2" destOrd="0" presId="urn:microsoft.com/office/officeart/2005/8/layout/vList4#1"/>
    <dgm:cxn modelId="{20D4B015-C2F7-428C-9C4F-1E3A51D44A96}" type="presParOf" srcId="{1D68E3B4-DDCF-4CE4-B255-EB3E35589CCF}" destId="{B52492BC-BBEF-4169-AD12-D899BED78AA4}" srcOrd="3" destOrd="0" presId="urn:microsoft.com/office/officeart/2005/8/layout/vList4#1"/>
    <dgm:cxn modelId="{F32C8744-D6B5-4F88-95CE-44E0BB2EE55F}" type="presParOf" srcId="{1D68E3B4-DDCF-4CE4-B255-EB3E35589CCF}" destId="{1631987D-286F-4444-AB35-5270997DE112}" srcOrd="4" destOrd="0" presId="urn:microsoft.com/office/officeart/2005/8/layout/vList4#1"/>
    <dgm:cxn modelId="{AFB1A300-3A2C-4411-AFAF-D400D8A6D0E4}" type="presParOf" srcId="{1631987D-286F-4444-AB35-5270997DE112}" destId="{5097FD80-1EC2-432C-A7C7-E400E5B465BE}" srcOrd="0" destOrd="0" presId="urn:microsoft.com/office/officeart/2005/8/layout/vList4#1"/>
    <dgm:cxn modelId="{A3134D95-BDA6-4046-972E-92666B950150}" type="presParOf" srcId="{1631987D-286F-4444-AB35-5270997DE112}" destId="{AD4EE4BA-2A6B-4BCE-BDC4-EF88752D6266}" srcOrd="1" destOrd="0" presId="urn:microsoft.com/office/officeart/2005/8/layout/vList4#1"/>
    <dgm:cxn modelId="{258671CA-13E2-41E7-9FFE-6CF785325D4D}" type="presParOf" srcId="{1631987D-286F-4444-AB35-5270997DE112}" destId="{9CF7F374-7DC3-4D50-ABC1-56F087FAE7D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BA5664-47C2-4418-B512-2CAA33AB9311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35283B85-B059-4BF2-B9A9-13B6A8FAE14F}">
      <dgm:prSet phldrT="[文本]" custT="1"/>
      <dgm:spPr/>
      <dgm:t>
        <a:bodyPr/>
        <a:lstStyle/>
        <a:p>
          <a:r>
            <a:rPr lang="en-US" altLang="zh-CN" sz="3600" dirty="0" smtClean="0"/>
            <a:t>CFS</a:t>
          </a:r>
          <a:endParaRPr lang="zh-CN" altLang="en-US" sz="3600" dirty="0"/>
        </a:p>
      </dgm:t>
    </dgm:pt>
    <dgm:pt modelId="{E0AFBB40-BCDE-4E08-88D7-359A63BA9233}" type="parTrans" cxnId="{3ADD29C1-CF90-4B65-9707-C36F585ADD09}">
      <dgm:prSet/>
      <dgm:spPr/>
      <dgm:t>
        <a:bodyPr/>
        <a:lstStyle/>
        <a:p>
          <a:endParaRPr lang="zh-CN" altLang="en-US" sz="1800"/>
        </a:p>
      </dgm:t>
    </dgm:pt>
    <dgm:pt modelId="{E0003D81-1763-4ABC-8771-787743DE6281}" type="sibTrans" cxnId="{3ADD29C1-CF90-4B65-9707-C36F585ADD09}">
      <dgm:prSet/>
      <dgm:spPr/>
      <dgm:t>
        <a:bodyPr/>
        <a:lstStyle/>
        <a:p>
          <a:endParaRPr lang="zh-CN" altLang="en-US" sz="1800"/>
        </a:p>
      </dgm:t>
    </dgm:pt>
    <dgm:pt modelId="{1C769426-731A-4396-AFD6-D7568CD2ECEA}">
      <dgm:prSet phldrT="[文本]" custT="1"/>
      <dgm:spPr/>
      <dgm:t>
        <a:bodyPr/>
        <a:lstStyle/>
        <a:p>
          <a:r>
            <a:rPr lang="zh-CN" altLang="en-US" sz="1000" dirty="0" smtClean="0"/>
            <a:t>病毒感染</a:t>
          </a:r>
          <a:endParaRPr lang="zh-CN" altLang="en-US" sz="1000" dirty="0"/>
        </a:p>
      </dgm:t>
    </dgm:pt>
    <dgm:pt modelId="{1D892E4C-DE36-49AA-A342-3A961DCC05E4}" type="parTrans" cxnId="{45DCB3D8-0C87-4424-8B3F-DCD8E15DFF12}">
      <dgm:prSet/>
      <dgm:spPr/>
      <dgm:t>
        <a:bodyPr/>
        <a:lstStyle/>
        <a:p>
          <a:endParaRPr lang="zh-CN" altLang="en-US" sz="1800"/>
        </a:p>
      </dgm:t>
    </dgm:pt>
    <dgm:pt modelId="{D77514C7-6C1A-4DF3-88DB-87B626192C51}" type="sibTrans" cxnId="{45DCB3D8-0C87-4424-8B3F-DCD8E15DFF12}">
      <dgm:prSet/>
      <dgm:spPr/>
      <dgm:t>
        <a:bodyPr/>
        <a:lstStyle/>
        <a:p>
          <a:endParaRPr lang="zh-CN" altLang="en-US" sz="1800"/>
        </a:p>
      </dgm:t>
    </dgm:pt>
    <dgm:pt modelId="{3077C70B-0ED6-42C4-8B8D-7459C3FC25B3}">
      <dgm:prSet phldrT="[文本]" custT="1"/>
      <dgm:spPr/>
      <dgm:t>
        <a:bodyPr/>
        <a:lstStyle/>
        <a:p>
          <a:r>
            <a:rPr lang="zh-CN" altLang="en-US" sz="1000" dirty="0" smtClean="0"/>
            <a:t>神经内分泌紊乱</a:t>
          </a:r>
          <a:endParaRPr lang="zh-CN" altLang="en-US" sz="1000" dirty="0"/>
        </a:p>
      </dgm:t>
    </dgm:pt>
    <dgm:pt modelId="{23033E2E-2D56-4CFF-B853-5D9573C2B33F}" type="parTrans" cxnId="{199B0DB6-FB14-4A8C-B77F-6A43D12E70C3}">
      <dgm:prSet/>
      <dgm:spPr/>
      <dgm:t>
        <a:bodyPr/>
        <a:lstStyle/>
        <a:p>
          <a:endParaRPr lang="zh-CN" altLang="en-US" sz="1800"/>
        </a:p>
      </dgm:t>
    </dgm:pt>
    <dgm:pt modelId="{08F5041F-A45E-4F4A-911D-4E714834D3F0}" type="sibTrans" cxnId="{199B0DB6-FB14-4A8C-B77F-6A43D12E70C3}">
      <dgm:prSet/>
      <dgm:spPr/>
      <dgm:t>
        <a:bodyPr/>
        <a:lstStyle/>
        <a:p>
          <a:endParaRPr lang="zh-CN" altLang="en-US" sz="1800"/>
        </a:p>
      </dgm:t>
    </dgm:pt>
    <dgm:pt modelId="{37AFA4EF-40EC-4065-A5C3-938289758A6C}">
      <dgm:prSet phldrT="[文本]" custT="1"/>
      <dgm:spPr/>
      <dgm:t>
        <a:bodyPr/>
        <a:lstStyle/>
        <a:p>
          <a:r>
            <a:rPr lang="zh-CN" altLang="en-US" sz="1000" dirty="0" smtClean="0"/>
            <a:t>自身免疫</a:t>
          </a:r>
        </a:p>
        <a:p>
          <a:r>
            <a:rPr lang="zh-CN" altLang="en-US" sz="1000" dirty="0" smtClean="0"/>
            <a:t>功能异常</a:t>
          </a:r>
          <a:endParaRPr lang="zh-CN" altLang="en-US" sz="1000" dirty="0"/>
        </a:p>
      </dgm:t>
    </dgm:pt>
    <dgm:pt modelId="{F6934F39-0056-42A6-8C19-A7A27ECC1E1C}" type="parTrans" cxnId="{0F630A0D-BAC2-4B7A-9B14-BB06B36420B6}">
      <dgm:prSet/>
      <dgm:spPr/>
      <dgm:t>
        <a:bodyPr/>
        <a:lstStyle/>
        <a:p>
          <a:endParaRPr lang="zh-CN" altLang="en-US" sz="1800"/>
        </a:p>
      </dgm:t>
    </dgm:pt>
    <dgm:pt modelId="{69915A29-B9B5-4B7B-A78D-2AC881707A50}" type="sibTrans" cxnId="{0F630A0D-BAC2-4B7A-9B14-BB06B36420B6}">
      <dgm:prSet/>
      <dgm:spPr/>
      <dgm:t>
        <a:bodyPr/>
        <a:lstStyle/>
        <a:p>
          <a:endParaRPr lang="zh-CN" altLang="en-US" sz="1800"/>
        </a:p>
      </dgm:t>
    </dgm:pt>
    <dgm:pt modelId="{E89AF97A-B7F9-47C1-8A13-F488C616B4C3}">
      <dgm:prSet phldrT="[文本]" custT="1"/>
      <dgm:spPr/>
      <dgm:t>
        <a:bodyPr/>
        <a:lstStyle/>
        <a:p>
          <a:r>
            <a:rPr lang="zh-CN" altLang="en-US" sz="1000" dirty="0" smtClean="0"/>
            <a:t>精神应激</a:t>
          </a:r>
          <a:endParaRPr lang="zh-CN" altLang="en-US" sz="1000" dirty="0"/>
        </a:p>
      </dgm:t>
    </dgm:pt>
    <dgm:pt modelId="{50F4CFD5-5665-4039-A137-A5990E3AD982}" type="parTrans" cxnId="{1D5D07AC-6728-49DF-8D56-78B51881C878}">
      <dgm:prSet/>
      <dgm:spPr/>
      <dgm:t>
        <a:bodyPr/>
        <a:lstStyle/>
        <a:p>
          <a:endParaRPr lang="zh-CN" altLang="en-US" sz="1800"/>
        </a:p>
      </dgm:t>
    </dgm:pt>
    <dgm:pt modelId="{C4E8D882-28C5-491D-9AFE-4CFFC7B81B51}" type="sibTrans" cxnId="{1D5D07AC-6728-49DF-8D56-78B51881C878}">
      <dgm:prSet/>
      <dgm:spPr/>
      <dgm:t>
        <a:bodyPr/>
        <a:lstStyle/>
        <a:p>
          <a:endParaRPr lang="zh-CN" altLang="en-US" sz="1800"/>
        </a:p>
      </dgm:t>
    </dgm:pt>
    <dgm:pt modelId="{D603D3DF-5F8E-4892-8C2B-20EC8B1D9BB0}">
      <dgm:prSet phldrT="[文本]" custT="1"/>
      <dgm:spPr/>
      <dgm:t>
        <a:bodyPr/>
        <a:lstStyle/>
        <a:p>
          <a:r>
            <a:rPr lang="zh-CN" altLang="en-US" sz="1000" dirty="0" smtClean="0"/>
            <a:t>遗传等</a:t>
          </a:r>
          <a:endParaRPr lang="zh-CN" altLang="en-US" sz="1000" dirty="0"/>
        </a:p>
      </dgm:t>
    </dgm:pt>
    <dgm:pt modelId="{0995B702-A87E-4EC3-8AF5-EEC379656FE0}" type="parTrans" cxnId="{3E3F9214-AA93-46B4-946C-3AAA6BE1C501}">
      <dgm:prSet/>
      <dgm:spPr/>
      <dgm:t>
        <a:bodyPr/>
        <a:lstStyle/>
        <a:p>
          <a:endParaRPr lang="zh-CN" altLang="en-US" sz="1800"/>
        </a:p>
      </dgm:t>
    </dgm:pt>
    <dgm:pt modelId="{588F36A1-1B28-4682-94C1-394A87EE7664}" type="sibTrans" cxnId="{3E3F9214-AA93-46B4-946C-3AAA6BE1C501}">
      <dgm:prSet/>
      <dgm:spPr/>
      <dgm:t>
        <a:bodyPr/>
        <a:lstStyle/>
        <a:p>
          <a:endParaRPr lang="zh-CN" altLang="en-US" sz="1800"/>
        </a:p>
      </dgm:t>
    </dgm:pt>
    <dgm:pt modelId="{4F21C7CD-2D10-4E37-83F0-6A600012E430}" type="pres">
      <dgm:prSet presAssocID="{26BA5664-47C2-4418-B512-2CAA33AB931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A44EA06-FE1D-477C-81C9-53483D8B6750}" type="pres">
      <dgm:prSet presAssocID="{35283B85-B059-4BF2-B9A9-13B6A8FAE14F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133BD669-9BF7-4692-8A6B-E79830E1D5A2}" type="pres">
      <dgm:prSet presAssocID="{1C769426-731A-4396-AFD6-D7568CD2ECE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340A7C0-23BB-4CAD-B6F8-0762F0722845}" type="pres">
      <dgm:prSet presAssocID="{1C769426-731A-4396-AFD6-D7568CD2ECEA}" presName="dummy" presStyleCnt="0"/>
      <dgm:spPr/>
    </dgm:pt>
    <dgm:pt modelId="{8C892492-F908-4878-A2EE-CEB0F93EC1D9}" type="pres">
      <dgm:prSet presAssocID="{D77514C7-6C1A-4DF3-88DB-87B626192C51}" presName="sibTrans" presStyleLbl="sibTrans2D1" presStyleIdx="0" presStyleCnt="5"/>
      <dgm:spPr/>
      <dgm:t>
        <a:bodyPr/>
        <a:lstStyle/>
        <a:p>
          <a:endParaRPr lang="zh-CN" altLang="en-US"/>
        </a:p>
      </dgm:t>
    </dgm:pt>
    <dgm:pt modelId="{E60BB7DE-D4D0-4557-BB40-3680A68FBD3E}" type="pres">
      <dgm:prSet presAssocID="{3077C70B-0ED6-42C4-8B8D-7459C3FC25B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03135EC-D9C3-4356-AFD1-D4FBEA509FB6}" type="pres">
      <dgm:prSet presAssocID="{3077C70B-0ED6-42C4-8B8D-7459C3FC25B3}" presName="dummy" presStyleCnt="0"/>
      <dgm:spPr/>
    </dgm:pt>
    <dgm:pt modelId="{ED3320E8-7F1A-4AD7-AA7A-04F7155E98F0}" type="pres">
      <dgm:prSet presAssocID="{08F5041F-A45E-4F4A-911D-4E714834D3F0}" presName="sibTrans" presStyleLbl="sibTrans2D1" presStyleIdx="1" presStyleCnt="5"/>
      <dgm:spPr/>
      <dgm:t>
        <a:bodyPr/>
        <a:lstStyle/>
        <a:p>
          <a:endParaRPr lang="zh-CN" altLang="en-US"/>
        </a:p>
      </dgm:t>
    </dgm:pt>
    <dgm:pt modelId="{18A73A53-17C1-4485-8C5D-3AA14CE9CA11}" type="pres">
      <dgm:prSet presAssocID="{37AFA4EF-40EC-4065-A5C3-938289758A6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DF7AE5C-D37A-4E41-B5FD-276FD729223C}" type="pres">
      <dgm:prSet presAssocID="{37AFA4EF-40EC-4065-A5C3-938289758A6C}" presName="dummy" presStyleCnt="0"/>
      <dgm:spPr/>
    </dgm:pt>
    <dgm:pt modelId="{91B7DA16-C269-45ED-A2E6-CDEB16CA4BAA}" type="pres">
      <dgm:prSet presAssocID="{69915A29-B9B5-4B7B-A78D-2AC881707A50}" presName="sibTrans" presStyleLbl="sibTrans2D1" presStyleIdx="2" presStyleCnt="5"/>
      <dgm:spPr/>
      <dgm:t>
        <a:bodyPr/>
        <a:lstStyle/>
        <a:p>
          <a:endParaRPr lang="zh-CN" altLang="en-US"/>
        </a:p>
      </dgm:t>
    </dgm:pt>
    <dgm:pt modelId="{288A2C40-5D98-40EA-A740-F135804AFA7B}" type="pres">
      <dgm:prSet presAssocID="{E89AF97A-B7F9-47C1-8A13-F488C616B4C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C4CFCA2-5C5A-4397-9FA6-5BB6F98FE94C}" type="pres">
      <dgm:prSet presAssocID="{E89AF97A-B7F9-47C1-8A13-F488C616B4C3}" presName="dummy" presStyleCnt="0"/>
      <dgm:spPr/>
    </dgm:pt>
    <dgm:pt modelId="{07C77602-B8E7-4249-BB0B-257D23163553}" type="pres">
      <dgm:prSet presAssocID="{C4E8D882-28C5-491D-9AFE-4CFFC7B81B51}" presName="sibTrans" presStyleLbl="sibTrans2D1" presStyleIdx="3" presStyleCnt="5"/>
      <dgm:spPr/>
      <dgm:t>
        <a:bodyPr/>
        <a:lstStyle/>
        <a:p>
          <a:endParaRPr lang="zh-CN" altLang="en-US"/>
        </a:p>
      </dgm:t>
    </dgm:pt>
    <dgm:pt modelId="{72D23B2F-CFFC-4939-A589-54B3E91DFCDA}" type="pres">
      <dgm:prSet presAssocID="{D603D3DF-5F8E-4892-8C2B-20EC8B1D9BB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520C3CA-100F-4DFD-9A6F-7766398CD33D}" type="pres">
      <dgm:prSet presAssocID="{D603D3DF-5F8E-4892-8C2B-20EC8B1D9BB0}" presName="dummy" presStyleCnt="0"/>
      <dgm:spPr/>
    </dgm:pt>
    <dgm:pt modelId="{116D57CA-9A5B-4986-98C6-16E5A14B4B18}" type="pres">
      <dgm:prSet presAssocID="{588F36A1-1B28-4682-94C1-394A87EE7664}" presName="sibTrans" presStyleLbl="sibTrans2D1" presStyleIdx="4" presStyleCnt="5"/>
      <dgm:spPr/>
      <dgm:t>
        <a:bodyPr/>
        <a:lstStyle/>
        <a:p>
          <a:endParaRPr lang="zh-CN" altLang="en-US"/>
        </a:p>
      </dgm:t>
    </dgm:pt>
  </dgm:ptLst>
  <dgm:cxnLst>
    <dgm:cxn modelId="{C60A59BF-FE18-4358-A80C-454DC0C95AA2}" type="presOf" srcId="{26BA5664-47C2-4418-B512-2CAA33AB9311}" destId="{4F21C7CD-2D10-4E37-83F0-6A600012E430}" srcOrd="0" destOrd="0" presId="urn:microsoft.com/office/officeart/2005/8/layout/radial6"/>
    <dgm:cxn modelId="{1D5D07AC-6728-49DF-8D56-78B51881C878}" srcId="{35283B85-B059-4BF2-B9A9-13B6A8FAE14F}" destId="{E89AF97A-B7F9-47C1-8A13-F488C616B4C3}" srcOrd="3" destOrd="0" parTransId="{50F4CFD5-5665-4039-A137-A5990E3AD982}" sibTransId="{C4E8D882-28C5-491D-9AFE-4CFFC7B81B51}"/>
    <dgm:cxn modelId="{0F630A0D-BAC2-4B7A-9B14-BB06B36420B6}" srcId="{35283B85-B059-4BF2-B9A9-13B6A8FAE14F}" destId="{37AFA4EF-40EC-4065-A5C3-938289758A6C}" srcOrd="2" destOrd="0" parTransId="{F6934F39-0056-42A6-8C19-A7A27ECC1E1C}" sibTransId="{69915A29-B9B5-4B7B-A78D-2AC881707A50}"/>
    <dgm:cxn modelId="{1C9652DA-99AE-4ADE-826F-7CBC4EED9131}" type="presOf" srcId="{C4E8D882-28C5-491D-9AFE-4CFFC7B81B51}" destId="{07C77602-B8E7-4249-BB0B-257D23163553}" srcOrd="0" destOrd="0" presId="urn:microsoft.com/office/officeart/2005/8/layout/radial6"/>
    <dgm:cxn modelId="{B2993874-44A2-4294-A824-A808A0BAC17E}" type="presOf" srcId="{3077C70B-0ED6-42C4-8B8D-7459C3FC25B3}" destId="{E60BB7DE-D4D0-4557-BB40-3680A68FBD3E}" srcOrd="0" destOrd="0" presId="urn:microsoft.com/office/officeart/2005/8/layout/radial6"/>
    <dgm:cxn modelId="{EB2A0641-54CF-4815-B94A-7B89DB81FEED}" type="presOf" srcId="{588F36A1-1B28-4682-94C1-394A87EE7664}" destId="{116D57CA-9A5B-4986-98C6-16E5A14B4B18}" srcOrd="0" destOrd="0" presId="urn:microsoft.com/office/officeart/2005/8/layout/radial6"/>
    <dgm:cxn modelId="{09C952B7-93CA-4286-A873-8E642DF1A8F8}" type="presOf" srcId="{1C769426-731A-4396-AFD6-D7568CD2ECEA}" destId="{133BD669-9BF7-4692-8A6B-E79830E1D5A2}" srcOrd="0" destOrd="0" presId="urn:microsoft.com/office/officeart/2005/8/layout/radial6"/>
    <dgm:cxn modelId="{885EC310-94D0-45E1-A07F-5890721332C6}" type="presOf" srcId="{E89AF97A-B7F9-47C1-8A13-F488C616B4C3}" destId="{288A2C40-5D98-40EA-A740-F135804AFA7B}" srcOrd="0" destOrd="0" presId="urn:microsoft.com/office/officeart/2005/8/layout/radial6"/>
    <dgm:cxn modelId="{B9FAC50E-1805-460A-AEEB-4CD0233D5D4C}" type="presOf" srcId="{D603D3DF-5F8E-4892-8C2B-20EC8B1D9BB0}" destId="{72D23B2F-CFFC-4939-A589-54B3E91DFCDA}" srcOrd="0" destOrd="0" presId="urn:microsoft.com/office/officeart/2005/8/layout/radial6"/>
    <dgm:cxn modelId="{3ADD29C1-CF90-4B65-9707-C36F585ADD09}" srcId="{26BA5664-47C2-4418-B512-2CAA33AB9311}" destId="{35283B85-B059-4BF2-B9A9-13B6A8FAE14F}" srcOrd="0" destOrd="0" parTransId="{E0AFBB40-BCDE-4E08-88D7-359A63BA9233}" sibTransId="{E0003D81-1763-4ABC-8771-787743DE6281}"/>
    <dgm:cxn modelId="{199B0DB6-FB14-4A8C-B77F-6A43D12E70C3}" srcId="{35283B85-B059-4BF2-B9A9-13B6A8FAE14F}" destId="{3077C70B-0ED6-42C4-8B8D-7459C3FC25B3}" srcOrd="1" destOrd="0" parTransId="{23033E2E-2D56-4CFF-B853-5D9573C2B33F}" sibTransId="{08F5041F-A45E-4F4A-911D-4E714834D3F0}"/>
    <dgm:cxn modelId="{CFC4B846-CDA2-46F9-962A-C44BC6F97461}" type="presOf" srcId="{D77514C7-6C1A-4DF3-88DB-87B626192C51}" destId="{8C892492-F908-4878-A2EE-CEB0F93EC1D9}" srcOrd="0" destOrd="0" presId="urn:microsoft.com/office/officeart/2005/8/layout/radial6"/>
    <dgm:cxn modelId="{45DCB3D8-0C87-4424-8B3F-DCD8E15DFF12}" srcId="{35283B85-B059-4BF2-B9A9-13B6A8FAE14F}" destId="{1C769426-731A-4396-AFD6-D7568CD2ECEA}" srcOrd="0" destOrd="0" parTransId="{1D892E4C-DE36-49AA-A342-3A961DCC05E4}" sibTransId="{D77514C7-6C1A-4DF3-88DB-87B626192C51}"/>
    <dgm:cxn modelId="{3DDE8DC7-BC16-44E7-9E46-E89B9C4A1DEC}" type="presOf" srcId="{37AFA4EF-40EC-4065-A5C3-938289758A6C}" destId="{18A73A53-17C1-4485-8C5D-3AA14CE9CA11}" srcOrd="0" destOrd="0" presId="urn:microsoft.com/office/officeart/2005/8/layout/radial6"/>
    <dgm:cxn modelId="{8D4F3DAB-A005-4CD9-9193-AD8563DC7A0C}" type="presOf" srcId="{08F5041F-A45E-4F4A-911D-4E714834D3F0}" destId="{ED3320E8-7F1A-4AD7-AA7A-04F7155E98F0}" srcOrd="0" destOrd="0" presId="urn:microsoft.com/office/officeart/2005/8/layout/radial6"/>
    <dgm:cxn modelId="{4640A7EB-4E2B-4B36-BC78-E5666FDDA3C0}" type="presOf" srcId="{69915A29-B9B5-4B7B-A78D-2AC881707A50}" destId="{91B7DA16-C269-45ED-A2E6-CDEB16CA4BAA}" srcOrd="0" destOrd="0" presId="urn:microsoft.com/office/officeart/2005/8/layout/radial6"/>
    <dgm:cxn modelId="{3E3F9214-AA93-46B4-946C-3AAA6BE1C501}" srcId="{35283B85-B059-4BF2-B9A9-13B6A8FAE14F}" destId="{D603D3DF-5F8E-4892-8C2B-20EC8B1D9BB0}" srcOrd="4" destOrd="0" parTransId="{0995B702-A87E-4EC3-8AF5-EEC379656FE0}" sibTransId="{588F36A1-1B28-4682-94C1-394A87EE7664}"/>
    <dgm:cxn modelId="{7C54F8AD-30BA-4084-BD08-A98EFEE1EBF1}" type="presOf" srcId="{35283B85-B059-4BF2-B9A9-13B6A8FAE14F}" destId="{7A44EA06-FE1D-477C-81C9-53483D8B6750}" srcOrd="0" destOrd="0" presId="urn:microsoft.com/office/officeart/2005/8/layout/radial6"/>
    <dgm:cxn modelId="{F47A337A-9234-4CFE-965B-3BFDD12F37A2}" type="presParOf" srcId="{4F21C7CD-2D10-4E37-83F0-6A600012E430}" destId="{7A44EA06-FE1D-477C-81C9-53483D8B6750}" srcOrd="0" destOrd="0" presId="urn:microsoft.com/office/officeart/2005/8/layout/radial6"/>
    <dgm:cxn modelId="{1A9FF80C-EB4C-4466-A440-3D0ED249269B}" type="presParOf" srcId="{4F21C7CD-2D10-4E37-83F0-6A600012E430}" destId="{133BD669-9BF7-4692-8A6B-E79830E1D5A2}" srcOrd="1" destOrd="0" presId="urn:microsoft.com/office/officeart/2005/8/layout/radial6"/>
    <dgm:cxn modelId="{0D2C3DDF-AF61-4523-9931-7757F400D16C}" type="presParOf" srcId="{4F21C7CD-2D10-4E37-83F0-6A600012E430}" destId="{8340A7C0-23BB-4CAD-B6F8-0762F0722845}" srcOrd="2" destOrd="0" presId="urn:microsoft.com/office/officeart/2005/8/layout/radial6"/>
    <dgm:cxn modelId="{E04A9470-9D65-4F3C-8AB4-780A1EB4D75B}" type="presParOf" srcId="{4F21C7CD-2D10-4E37-83F0-6A600012E430}" destId="{8C892492-F908-4878-A2EE-CEB0F93EC1D9}" srcOrd="3" destOrd="0" presId="urn:microsoft.com/office/officeart/2005/8/layout/radial6"/>
    <dgm:cxn modelId="{E1E8DB59-76C9-4FE0-8982-3707BE5AB626}" type="presParOf" srcId="{4F21C7CD-2D10-4E37-83F0-6A600012E430}" destId="{E60BB7DE-D4D0-4557-BB40-3680A68FBD3E}" srcOrd="4" destOrd="0" presId="urn:microsoft.com/office/officeart/2005/8/layout/radial6"/>
    <dgm:cxn modelId="{C5154BBB-12B3-48BA-A508-9C3E7F01D70D}" type="presParOf" srcId="{4F21C7CD-2D10-4E37-83F0-6A600012E430}" destId="{403135EC-D9C3-4356-AFD1-D4FBEA509FB6}" srcOrd="5" destOrd="0" presId="urn:microsoft.com/office/officeart/2005/8/layout/radial6"/>
    <dgm:cxn modelId="{CDE61545-0F31-43A4-8B05-877C8DAD2CE4}" type="presParOf" srcId="{4F21C7CD-2D10-4E37-83F0-6A600012E430}" destId="{ED3320E8-7F1A-4AD7-AA7A-04F7155E98F0}" srcOrd="6" destOrd="0" presId="urn:microsoft.com/office/officeart/2005/8/layout/radial6"/>
    <dgm:cxn modelId="{7F88E75B-A6D8-4C3F-B1E4-328226D860EB}" type="presParOf" srcId="{4F21C7CD-2D10-4E37-83F0-6A600012E430}" destId="{18A73A53-17C1-4485-8C5D-3AA14CE9CA11}" srcOrd="7" destOrd="0" presId="urn:microsoft.com/office/officeart/2005/8/layout/radial6"/>
    <dgm:cxn modelId="{CE03B3D9-5A6D-4180-9BA3-C420F51CE18F}" type="presParOf" srcId="{4F21C7CD-2D10-4E37-83F0-6A600012E430}" destId="{ADF7AE5C-D37A-4E41-B5FD-276FD729223C}" srcOrd="8" destOrd="0" presId="urn:microsoft.com/office/officeart/2005/8/layout/radial6"/>
    <dgm:cxn modelId="{DF86F434-BE23-44CE-BA10-A0A0A726A403}" type="presParOf" srcId="{4F21C7CD-2D10-4E37-83F0-6A600012E430}" destId="{91B7DA16-C269-45ED-A2E6-CDEB16CA4BAA}" srcOrd="9" destOrd="0" presId="urn:microsoft.com/office/officeart/2005/8/layout/radial6"/>
    <dgm:cxn modelId="{FF8E2625-799C-45EA-ABA0-DCAAAEBF04FB}" type="presParOf" srcId="{4F21C7CD-2D10-4E37-83F0-6A600012E430}" destId="{288A2C40-5D98-40EA-A740-F135804AFA7B}" srcOrd="10" destOrd="0" presId="urn:microsoft.com/office/officeart/2005/8/layout/radial6"/>
    <dgm:cxn modelId="{2D8E099F-289F-4F07-A998-5C4B99DCA518}" type="presParOf" srcId="{4F21C7CD-2D10-4E37-83F0-6A600012E430}" destId="{0C4CFCA2-5C5A-4397-9FA6-5BB6F98FE94C}" srcOrd="11" destOrd="0" presId="urn:microsoft.com/office/officeart/2005/8/layout/radial6"/>
    <dgm:cxn modelId="{28C8CB0F-4886-4FB5-9811-D0F7807373D0}" type="presParOf" srcId="{4F21C7CD-2D10-4E37-83F0-6A600012E430}" destId="{07C77602-B8E7-4249-BB0B-257D23163553}" srcOrd="12" destOrd="0" presId="urn:microsoft.com/office/officeart/2005/8/layout/radial6"/>
    <dgm:cxn modelId="{63D565BE-9A2B-4EE9-B07B-E75921F5B7BD}" type="presParOf" srcId="{4F21C7CD-2D10-4E37-83F0-6A600012E430}" destId="{72D23B2F-CFFC-4939-A589-54B3E91DFCDA}" srcOrd="13" destOrd="0" presId="urn:microsoft.com/office/officeart/2005/8/layout/radial6"/>
    <dgm:cxn modelId="{1377FA16-7941-4D5E-9499-0F5EA5DDEC75}" type="presParOf" srcId="{4F21C7CD-2D10-4E37-83F0-6A600012E430}" destId="{9520C3CA-100F-4DFD-9A6F-7766398CD33D}" srcOrd="14" destOrd="0" presId="urn:microsoft.com/office/officeart/2005/8/layout/radial6"/>
    <dgm:cxn modelId="{1FCFA970-C84A-4A18-89B8-4DFB0C8E19E7}" type="presParOf" srcId="{4F21C7CD-2D10-4E37-83F0-6A600012E430}" destId="{116D57CA-9A5B-4986-98C6-16E5A14B4B18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2F5A88-3562-4609-8C4C-E65AEF50ADFD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D6A5B89-D566-4DA3-BC06-478B1367C95F}">
      <dgm:prSet phldrT="[文本]"/>
      <dgm:spPr/>
      <dgm:t>
        <a:bodyPr/>
        <a:lstStyle/>
        <a:p>
          <a:r>
            <a:rPr lang="en-US" altLang="zh-CN" dirty="0" smtClean="0"/>
            <a:t>CFS</a:t>
          </a:r>
          <a:endParaRPr lang="zh-CN" altLang="en-US" dirty="0"/>
        </a:p>
      </dgm:t>
    </dgm:pt>
    <dgm:pt modelId="{51FDFFBC-6B2B-48DC-A96C-CF35F6A89776}" type="parTrans" cxnId="{95352A9E-F996-4D8D-8355-8BA34EA0A66C}">
      <dgm:prSet/>
      <dgm:spPr/>
      <dgm:t>
        <a:bodyPr/>
        <a:lstStyle/>
        <a:p>
          <a:endParaRPr lang="zh-CN" altLang="en-US"/>
        </a:p>
      </dgm:t>
    </dgm:pt>
    <dgm:pt modelId="{566ED9D8-3E23-4B90-909E-D2543DF5FA6E}" type="sibTrans" cxnId="{95352A9E-F996-4D8D-8355-8BA34EA0A66C}">
      <dgm:prSet/>
      <dgm:spPr/>
      <dgm:t>
        <a:bodyPr/>
        <a:lstStyle/>
        <a:p>
          <a:endParaRPr lang="zh-CN" altLang="en-US"/>
        </a:p>
      </dgm:t>
    </dgm:pt>
    <dgm:pt modelId="{CD457970-05A7-42C2-8177-ADBC9C1684EC}">
      <dgm:prSet phldrT="[文本]"/>
      <dgm:spPr/>
      <dgm:t>
        <a:bodyPr/>
        <a:lstStyle/>
        <a:p>
          <a:r>
            <a:rPr lang="zh-CN" altLang="en-US" dirty="0" smtClean="0"/>
            <a:t>劳役过度</a:t>
          </a:r>
          <a:endParaRPr lang="zh-CN" altLang="en-US" dirty="0"/>
        </a:p>
      </dgm:t>
    </dgm:pt>
    <dgm:pt modelId="{8221785C-0184-4EAF-B3F7-44768A30390A}" type="parTrans" cxnId="{C0B82486-6A92-4DDE-867C-2E1C1AA15758}">
      <dgm:prSet/>
      <dgm:spPr/>
      <dgm:t>
        <a:bodyPr/>
        <a:lstStyle/>
        <a:p>
          <a:endParaRPr lang="zh-CN" altLang="en-US"/>
        </a:p>
      </dgm:t>
    </dgm:pt>
    <dgm:pt modelId="{52909C7F-99FF-443E-97AE-32FAED78067B}" type="sibTrans" cxnId="{C0B82486-6A92-4DDE-867C-2E1C1AA15758}">
      <dgm:prSet/>
      <dgm:spPr/>
      <dgm:t>
        <a:bodyPr/>
        <a:lstStyle/>
        <a:p>
          <a:endParaRPr lang="zh-CN" altLang="en-US"/>
        </a:p>
      </dgm:t>
    </dgm:pt>
    <dgm:pt modelId="{D3C23331-AAC8-4006-97E6-A3E2DAADF993}">
      <dgm:prSet phldrT="[文本]"/>
      <dgm:spPr/>
      <dgm:t>
        <a:bodyPr/>
        <a:lstStyle/>
        <a:p>
          <a:r>
            <a:rPr lang="zh-CN" altLang="en-US" dirty="0" smtClean="0"/>
            <a:t>外感时邪</a:t>
          </a:r>
          <a:endParaRPr lang="zh-CN" altLang="en-US" dirty="0"/>
        </a:p>
      </dgm:t>
    </dgm:pt>
    <dgm:pt modelId="{ABA29E1B-C657-40D1-B34F-EEFB71BE514F}" type="parTrans" cxnId="{7B5111D5-78F9-4101-AD6C-95DF8EF90C33}">
      <dgm:prSet/>
      <dgm:spPr/>
      <dgm:t>
        <a:bodyPr/>
        <a:lstStyle/>
        <a:p>
          <a:endParaRPr lang="zh-CN" altLang="en-US"/>
        </a:p>
      </dgm:t>
    </dgm:pt>
    <dgm:pt modelId="{6369EBDA-5ACA-420B-BE86-DF50F2BDF4A2}" type="sibTrans" cxnId="{7B5111D5-78F9-4101-AD6C-95DF8EF90C33}">
      <dgm:prSet/>
      <dgm:spPr/>
      <dgm:t>
        <a:bodyPr/>
        <a:lstStyle/>
        <a:p>
          <a:endParaRPr lang="zh-CN" altLang="en-US"/>
        </a:p>
      </dgm:t>
    </dgm:pt>
    <dgm:pt modelId="{00064BF4-1228-48A0-BF32-DD76D82D62A5}">
      <dgm:prSet phldrT="[文本]"/>
      <dgm:spPr/>
      <dgm:t>
        <a:bodyPr/>
        <a:lstStyle/>
        <a:p>
          <a:r>
            <a:rPr lang="zh-CN" altLang="en-US" dirty="0" smtClean="0"/>
            <a:t>情志不畅</a:t>
          </a:r>
          <a:endParaRPr lang="zh-CN" altLang="en-US" dirty="0"/>
        </a:p>
      </dgm:t>
    </dgm:pt>
    <dgm:pt modelId="{A9A87970-524A-459E-BE95-FCCB6BE79F21}" type="parTrans" cxnId="{90AAF86A-3D8A-459F-984E-78EC79CDB77D}">
      <dgm:prSet/>
      <dgm:spPr/>
      <dgm:t>
        <a:bodyPr/>
        <a:lstStyle/>
        <a:p>
          <a:endParaRPr lang="zh-CN" altLang="en-US"/>
        </a:p>
      </dgm:t>
    </dgm:pt>
    <dgm:pt modelId="{64E13B05-2160-4C74-BBB7-AD3554AF9F04}" type="sibTrans" cxnId="{90AAF86A-3D8A-459F-984E-78EC79CDB77D}">
      <dgm:prSet/>
      <dgm:spPr/>
      <dgm:t>
        <a:bodyPr/>
        <a:lstStyle/>
        <a:p>
          <a:endParaRPr lang="zh-CN" altLang="en-US"/>
        </a:p>
      </dgm:t>
    </dgm:pt>
    <dgm:pt modelId="{8679DFF6-3DB3-4E45-A2A7-FEFC3889277B}">
      <dgm:prSet phldrT="[文本]"/>
      <dgm:spPr/>
      <dgm:t>
        <a:bodyPr/>
        <a:lstStyle/>
        <a:p>
          <a:r>
            <a:rPr lang="zh-CN" altLang="en-US" dirty="0" smtClean="0"/>
            <a:t>素体虚弱</a:t>
          </a:r>
          <a:endParaRPr lang="zh-CN" altLang="en-US" dirty="0"/>
        </a:p>
      </dgm:t>
    </dgm:pt>
    <dgm:pt modelId="{BCDEDE98-A962-4625-B233-8C86037EBC1C}" type="parTrans" cxnId="{ADEFFC23-337E-4AFD-ABBD-61EC08766298}">
      <dgm:prSet/>
      <dgm:spPr/>
      <dgm:t>
        <a:bodyPr/>
        <a:lstStyle/>
        <a:p>
          <a:endParaRPr lang="zh-CN" altLang="en-US"/>
        </a:p>
      </dgm:t>
    </dgm:pt>
    <dgm:pt modelId="{5FAFEB3B-FD00-4952-BA16-B1C18F5D46BB}" type="sibTrans" cxnId="{ADEFFC23-337E-4AFD-ABBD-61EC08766298}">
      <dgm:prSet/>
      <dgm:spPr/>
      <dgm:t>
        <a:bodyPr/>
        <a:lstStyle/>
        <a:p>
          <a:endParaRPr lang="zh-CN" altLang="en-US"/>
        </a:p>
      </dgm:t>
    </dgm:pt>
    <dgm:pt modelId="{7438491C-58D9-46B5-91FF-24F932560A1E}">
      <dgm:prSet phldrT="[文本]"/>
      <dgm:spPr/>
      <dgm:t>
        <a:bodyPr/>
        <a:lstStyle/>
        <a:p>
          <a:r>
            <a:rPr lang="zh-CN" altLang="en-US" dirty="0" smtClean="0"/>
            <a:t>久病大虚</a:t>
          </a:r>
          <a:endParaRPr lang="zh-CN" altLang="en-US" dirty="0"/>
        </a:p>
      </dgm:t>
    </dgm:pt>
    <dgm:pt modelId="{6361D29F-9AF4-4BD5-8441-FCDB3C96E4F8}" type="parTrans" cxnId="{0D994E25-03D3-47D2-B7C0-F57F1ABB80C4}">
      <dgm:prSet/>
      <dgm:spPr/>
      <dgm:t>
        <a:bodyPr/>
        <a:lstStyle/>
        <a:p>
          <a:endParaRPr lang="zh-CN" altLang="en-US"/>
        </a:p>
      </dgm:t>
    </dgm:pt>
    <dgm:pt modelId="{F055DD80-0BC8-4766-A565-2A9CACEB297A}" type="sibTrans" cxnId="{0D994E25-03D3-47D2-B7C0-F57F1ABB80C4}">
      <dgm:prSet/>
      <dgm:spPr/>
      <dgm:t>
        <a:bodyPr/>
        <a:lstStyle/>
        <a:p>
          <a:endParaRPr lang="zh-CN" altLang="en-US"/>
        </a:p>
      </dgm:t>
    </dgm:pt>
    <dgm:pt modelId="{FF11475D-5D2C-4E90-9984-CDAD2476AAAA}" type="pres">
      <dgm:prSet presAssocID="{2B2F5A88-3562-4609-8C4C-E65AEF50ADF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6948B0F-16E7-4B7D-B823-DDB28C2CF3BE}" type="pres">
      <dgm:prSet presAssocID="{5D6A5B89-D566-4DA3-BC06-478B1367C95F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EB599DCB-26EF-4A4E-A23D-3EAA03AD3924}" type="pres">
      <dgm:prSet presAssocID="{8221785C-0184-4EAF-B3F7-44768A30390A}" presName="Name9" presStyleLbl="parChTrans1D2" presStyleIdx="0" presStyleCnt="5"/>
      <dgm:spPr/>
      <dgm:t>
        <a:bodyPr/>
        <a:lstStyle/>
        <a:p>
          <a:endParaRPr lang="zh-CN" altLang="en-US"/>
        </a:p>
      </dgm:t>
    </dgm:pt>
    <dgm:pt modelId="{26F4D87E-4F0D-409F-A494-9F8798AF2447}" type="pres">
      <dgm:prSet presAssocID="{8221785C-0184-4EAF-B3F7-44768A30390A}" presName="connTx" presStyleLbl="parChTrans1D2" presStyleIdx="0" presStyleCnt="5"/>
      <dgm:spPr/>
      <dgm:t>
        <a:bodyPr/>
        <a:lstStyle/>
        <a:p>
          <a:endParaRPr lang="zh-CN" altLang="en-US"/>
        </a:p>
      </dgm:t>
    </dgm:pt>
    <dgm:pt modelId="{3CE929D8-282C-4009-A75C-0229C13AEE09}" type="pres">
      <dgm:prSet presAssocID="{CD457970-05A7-42C2-8177-ADBC9C1684E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2CC67EB-C04C-4BDA-815A-094D10F2A33D}" type="pres">
      <dgm:prSet presAssocID="{ABA29E1B-C657-40D1-B34F-EEFB71BE514F}" presName="Name9" presStyleLbl="parChTrans1D2" presStyleIdx="1" presStyleCnt="5"/>
      <dgm:spPr/>
      <dgm:t>
        <a:bodyPr/>
        <a:lstStyle/>
        <a:p>
          <a:endParaRPr lang="zh-CN" altLang="en-US"/>
        </a:p>
      </dgm:t>
    </dgm:pt>
    <dgm:pt modelId="{FE6A90B2-57D8-40F5-9B31-D6578252A43C}" type="pres">
      <dgm:prSet presAssocID="{ABA29E1B-C657-40D1-B34F-EEFB71BE514F}" presName="connTx" presStyleLbl="parChTrans1D2" presStyleIdx="1" presStyleCnt="5"/>
      <dgm:spPr/>
      <dgm:t>
        <a:bodyPr/>
        <a:lstStyle/>
        <a:p>
          <a:endParaRPr lang="zh-CN" altLang="en-US"/>
        </a:p>
      </dgm:t>
    </dgm:pt>
    <dgm:pt modelId="{95CC33DF-6EDB-4C60-905F-A77656D43FF7}" type="pres">
      <dgm:prSet presAssocID="{D3C23331-AAC8-4006-97E6-A3E2DAADF99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F0E4A66-02B2-4D81-B4D2-F45BA7951284}" type="pres">
      <dgm:prSet presAssocID="{A9A87970-524A-459E-BE95-FCCB6BE79F21}" presName="Name9" presStyleLbl="parChTrans1D2" presStyleIdx="2" presStyleCnt="5"/>
      <dgm:spPr/>
      <dgm:t>
        <a:bodyPr/>
        <a:lstStyle/>
        <a:p>
          <a:endParaRPr lang="zh-CN" altLang="en-US"/>
        </a:p>
      </dgm:t>
    </dgm:pt>
    <dgm:pt modelId="{CF18E54D-BA2F-4A95-A33D-A9FACE0B551D}" type="pres">
      <dgm:prSet presAssocID="{A9A87970-524A-459E-BE95-FCCB6BE79F21}" presName="connTx" presStyleLbl="parChTrans1D2" presStyleIdx="2" presStyleCnt="5"/>
      <dgm:spPr/>
      <dgm:t>
        <a:bodyPr/>
        <a:lstStyle/>
        <a:p>
          <a:endParaRPr lang="zh-CN" altLang="en-US"/>
        </a:p>
      </dgm:t>
    </dgm:pt>
    <dgm:pt modelId="{35DB3E76-12C5-4A70-A28F-2ACA7DB2B681}" type="pres">
      <dgm:prSet presAssocID="{00064BF4-1228-48A0-BF32-DD76D82D62A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85E584D-90A5-4028-9E28-B981ABE75C9C}" type="pres">
      <dgm:prSet presAssocID="{BCDEDE98-A962-4625-B233-8C86037EBC1C}" presName="Name9" presStyleLbl="parChTrans1D2" presStyleIdx="3" presStyleCnt="5"/>
      <dgm:spPr/>
      <dgm:t>
        <a:bodyPr/>
        <a:lstStyle/>
        <a:p>
          <a:endParaRPr lang="zh-CN" altLang="en-US"/>
        </a:p>
      </dgm:t>
    </dgm:pt>
    <dgm:pt modelId="{FF7EC73D-7FDB-449A-BDC9-0A9A16D73ABD}" type="pres">
      <dgm:prSet presAssocID="{BCDEDE98-A962-4625-B233-8C86037EBC1C}" presName="connTx" presStyleLbl="parChTrans1D2" presStyleIdx="3" presStyleCnt="5"/>
      <dgm:spPr/>
      <dgm:t>
        <a:bodyPr/>
        <a:lstStyle/>
        <a:p>
          <a:endParaRPr lang="zh-CN" altLang="en-US"/>
        </a:p>
      </dgm:t>
    </dgm:pt>
    <dgm:pt modelId="{3ABF3119-53A8-40F4-B297-5068A04A6148}" type="pres">
      <dgm:prSet presAssocID="{8679DFF6-3DB3-4E45-A2A7-FEFC3889277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10E9278-0BE3-4859-9043-683942B74E35}" type="pres">
      <dgm:prSet presAssocID="{6361D29F-9AF4-4BD5-8441-FCDB3C96E4F8}" presName="Name9" presStyleLbl="parChTrans1D2" presStyleIdx="4" presStyleCnt="5"/>
      <dgm:spPr/>
      <dgm:t>
        <a:bodyPr/>
        <a:lstStyle/>
        <a:p>
          <a:endParaRPr lang="zh-CN" altLang="en-US"/>
        </a:p>
      </dgm:t>
    </dgm:pt>
    <dgm:pt modelId="{5A235D95-C17F-499D-B1B7-9E9821716ED9}" type="pres">
      <dgm:prSet presAssocID="{6361D29F-9AF4-4BD5-8441-FCDB3C96E4F8}" presName="connTx" presStyleLbl="parChTrans1D2" presStyleIdx="4" presStyleCnt="5"/>
      <dgm:spPr/>
      <dgm:t>
        <a:bodyPr/>
        <a:lstStyle/>
        <a:p>
          <a:endParaRPr lang="zh-CN" altLang="en-US"/>
        </a:p>
      </dgm:t>
    </dgm:pt>
    <dgm:pt modelId="{C7A5FA13-0BD9-443E-9ECA-FA0E4E065847}" type="pres">
      <dgm:prSet presAssocID="{7438491C-58D9-46B5-91FF-24F932560A1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D994E25-03D3-47D2-B7C0-F57F1ABB80C4}" srcId="{5D6A5B89-D566-4DA3-BC06-478B1367C95F}" destId="{7438491C-58D9-46B5-91FF-24F932560A1E}" srcOrd="4" destOrd="0" parTransId="{6361D29F-9AF4-4BD5-8441-FCDB3C96E4F8}" sibTransId="{F055DD80-0BC8-4766-A565-2A9CACEB297A}"/>
    <dgm:cxn modelId="{77FF39A0-0BE9-438E-A55A-221338E65696}" type="presOf" srcId="{8221785C-0184-4EAF-B3F7-44768A30390A}" destId="{26F4D87E-4F0D-409F-A494-9F8798AF2447}" srcOrd="1" destOrd="0" presId="urn:microsoft.com/office/officeart/2005/8/layout/radial1"/>
    <dgm:cxn modelId="{F82AA7DF-3B61-411F-938B-25D757CFD827}" type="presOf" srcId="{8221785C-0184-4EAF-B3F7-44768A30390A}" destId="{EB599DCB-26EF-4A4E-A23D-3EAA03AD3924}" srcOrd="0" destOrd="0" presId="urn:microsoft.com/office/officeart/2005/8/layout/radial1"/>
    <dgm:cxn modelId="{E5A2EB96-A111-43AB-BE5D-289D3DE22783}" type="presOf" srcId="{7438491C-58D9-46B5-91FF-24F932560A1E}" destId="{C7A5FA13-0BD9-443E-9ECA-FA0E4E065847}" srcOrd="0" destOrd="0" presId="urn:microsoft.com/office/officeart/2005/8/layout/radial1"/>
    <dgm:cxn modelId="{7DE838D5-B0ED-4281-BD92-6960AF53A61A}" type="presOf" srcId="{BCDEDE98-A962-4625-B233-8C86037EBC1C}" destId="{FF7EC73D-7FDB-449A-BDC9-0A9A16D73ABD}" srcOrd="1" destOrd="0" presId="urn:microsoft.com/office/officeart/2005/8/layout/radial1"/>
    <dgm:cxn modelId="{95352A9E-F996-4D8D-8355-8BA34EA0A66C}" srcId="{2B2F5A88-3562-4609-8C4C-E65AEF50ADFD}" destId="{5D6A5B89-D566-4DA3-BC06-478B1367C95F}" srcOrd="0" destOrd="0" parTransId="{51FDFFBC-6B2B-48DC-A96C-CF35F6A89776}" sibTransId="{566ED9D8-3E23-4B90-909E-D2543DF5FA6E}"/>
    <dgm:cxn modelId="{08E90176-8BF4-4262-96D5-A06EDEA658EC}" type="presOf" srcId="{A9A87970-524A-459E-BE95-FCCB6BE79F21}" destId="{3F0E4A66-02B2-4D81-B4D2-F45BA7951284}" srcOrd="0" destOrd="0" presId="urn:microsoft.com/office/officeart/2005/8/layout/radial1"/>
    <dgm:cxn modelId="{3F478E31-7C1E-4F9B-ADC2-290FE31872E1}" type="presOf" srcId="{ABA29E1B-C657-40D1-B34F-EEFB71BE514F}" destId="{62CC67EB-C04C-4BDA-815A-094D10F2A33D}" srcOrd="0" destOrd="0" presId="urn:microsoft.com/office/officeart/2005/8/layout/radial1"/>
    <dgm:cxn modelId="{2DB7645E-33F1-414C-8A0C-8B64379219DC}" type="presOf" srcId="{ABA29E1B-C657-40D1-B34F-EEFB71BE514F}" destId="{FE6A90B2-57D8-40F5-9B31-D6578252A43C}" srcOrd="1" destOrd="0" presId="urn:microsoft.com/office/officeart/2005/8/layout/radial1"/>
    <dgm:cxn modelId="{7EB282E6-F0BA-44FE-9A22-C8EC5267C5BC}" type="presOf" srcId="{A9A87970-524A-459E-BE95-FCCB6BE79F21}" destId="{CF18E54D-BA2F-4A95-A33D-A9FACE0B551D}" srcOrd="1" destOrd="0" presId="urn:microsoft.com/office/officeart/2005/8/layout/radial1"/>
    <dgm:cxn modelId="{C19B1F47-A37A-430C-BF2B-E6BBBA8D3BE4}" type="presOf" srcId="{CD457970-05A7-42C2-8177-ADBC9C1684EC}" destId="{3CE929D8-282C-4009-A75C-0229C13AEE09}" srcOrd="0" destOrd="0" presId="urn:microsoft.com/office/officeart/2005/8/layout/radial1"/>
    <dgm:cxn modelId="{3D9E039A-7793-4E62-A740-D0F6E1743530}" type="presOf" srcId="{2B2F5A88-3562-4609-8C4C-E65AEF50ADFD}" destId="{FF11475D-5D2C-4E90-9984-CDAD2476AAAA}" srcOrd="0" destOrd="0" presId="urn:microsoft.com/office/officeart/2005/8/layout/radial1"/>
    <dgm:cxn modelId="{ADEFFC23-337E-4AFD-ABBD-61EC08766298}" srcId="{5D6A5B89-D566-4DA3-BC06-478B1367C95F}" destId="{8679DFF6-3DB3-4E45-A2A7-FEFC3889277B}" srcOrd="3" destOrd="0" parTransId="{BCDEDE98-A962-4625-B233-8C86037EBC1C}" sibTransId="{5FAFEB3B-FD00-4952-BA16-B1C18F5D46BB}"/>
    <dgm:cxn modelId="{C0B82486-6A92-4DDE-867C-2E1C1AA15758}" srcId="{5D6A5B89-D566-4DA3-BC06-478B1367C95F}" destId="{CD457970-05A7-42C2-8177-ADBC9C1684EC}" srcOrd="0" destOrd="0" parTransId="{8221785C-0184-4EAF-B3F7-44768A30390A}" sibTransId="{52909C7F-99FF-443E-97AE-32FAED78067B}"/>
    <dgm:cxn modelId="{74E428E7-E2D1-4374-95DA-B7C1E36470BD}" type="presOf" srcId="{6361D29F-9AF4-4BD5-8441-FCDB3C96E4F8}" destId="{5A235D95-C17F-499D-B1B7-9E9821716ED9}" srcOrd="1" destOrd="0" presId="urn:microsoft.com/office/officeart/2005/8/layout/radial1"/>
    <dgm:cxn modelId="{F852EDD4-7ADD-4451-B827-26DAB82791FC}" type="presOf" srcId="{00064BF4-1228-48A0-BF32-DD76D82D62A5}" destId="{35DB3E76-12C5-4A70-A28F-2ACA7DB2B681}" srcOrd="0" destOrd="0" presId="urn:microsoft.com/office/officeart/2005/8/layout/radial1"/>
    <dgm:cxn modelId="{C2FC9718-744A-4123-8449-5E4887B6E438}" type="presOf" srcId="{5D6A5B89-D566-4DA3-BC06-478B1367C95F}" destId="{46948B0F-16E7-4B7D-B823-DDB28C2CF3BE}" srcOrd="0" destOrd="0" presId="urn:microsoft.com/office/officeart/2005/8/layout/radial1"/>
    <dgm:cxn modelId="{AFB09246-7B40-4332-AD58-0C8315C4A61B}" type="presOf" srcId="{D3C23331-AAC8-4006-97E6-A3E2DAADF993}" destId="{95CC33DF-6EDB-4C60-905F-A77656D43FF7}" srcOrd="0" destOrd="0" presId="urn:microsoft.com/office/officeart/2005/8/layout/radial1"/>
    <dgm:cxn modelId="{43AA57F2-EE2C-44B8-8C55-C36DA37F9F99}" type="presOf" srcId="{6361D29F-9AF4-4BD5-8441-FCDB3C96E4F8}" destId="{A10E9278-0BE3-4859-9043-683942B74E35}" srcOrd="0" destOrd="0" presId="urn:microsoft.com/office/officeart/2005/8/layout/radial1"/>
    <dgm:cxn modelId="{7B5111D5-78F9-4101-AD6C-95DF8EF90C33}" srcId="{5D6A5B89-D566-4DA3-BC06-478B1367C95F}" destId="{D3C23331-AAC8-4006-97E6-A3E2DAADF993}" srcOrd="1" destOrd="0" parTransId="{ABA29E1B-C657-40D1-B34F-EEFB71BE514F}" sibTransId="{6369EBDA-5ACA-420B-BE86-DF50F2BDF4A2}"/>
    <dgm:cxn modelId="{05A7C9BD-7CFE-4FE5-9FAE-F9CBAD992481}" type="presOf" srcId="{8679DFF6-3DB3-4E45-A2A7-FEFC3889277B}" destId="{3ABF3119-53A8-40F4-B297-5068A04A6148}" srcOrd="0" destOrd="0" presId="urn:microsoft.com/office/officeart/2005/8/layout/radial1"/>
    <dgm:cxn modelId="{90AAF86A-3D8A-459F-984E-78EC79CDB77D}" srcId="{5D6A5B89-D566-4DA3-BC06-478B1367C95F}" destId="{00064BF4-1228-48A0-BF32-DD76D82D62A5}" srcOrd="2" destOrd="0" parTransId="{A9A87970-524A-459E-BE95-FCCB6BE79F21}" sibTransId="{64E13B05-2160-4C74-BBB7-AD3554AF9F04}"/>
    <dgm:cxn modelId="{C4F83597-512C-46F5-AAE9-0D5D7468232A}" type="presOf" srcId="{BCDEDE98-A962-4625-B233-8C86037EBC1C}" destId="{885E584D-90A5-4028-9E28-B981ABE75C9C}" srcOrd="0" destOrd="0" presId="urn:microsoft.com/office/officeart/2005/8/layout/radial1"/>
    <dgm:cxn modelId="{E3C5D892-602A-41FE-B960-85C11382EDCD}" type="presParOf" srcId="{FF11475D-5D2C-4E90-9984-CDAD2476AAAA}" destId="{46948B0F-16E7-4B7D-B823-DDB28C2CF3BE}" srcOrd="0" destOrd="0" presId="urn:microsoft.com/office/officeart/2005/8/layout/radial1"/>
    <dgm:cxn modelId="{EC9DBFB3-AAA5-4CA4-9133-09A0D78ACAF7}" type="presParOf" srcId="{FF11475D-5D2C-4E90-9984-CDAD2476AAAA}" destId="{EB599DCB-26EF-4A4E-A23D-3EAA03AD3924}" srcOrd="1" destOrd="0" presId="urn:microsoft.com/office/officeart/2005/8/layout/radial1"/>
    <dgm:cxn modelId="{F645AAE9-1798-4F4F-ABCF-0C58F3C14A1D}" type="presParOf" srcId="{EB599DCB-26EF-4A4E-A23D-3EAA03AD3924}" destId="{26F4D87E-4F0D-409F-A494-9F8798AF2447}" srcOrd="0" destOrd="0" presId="urn:microsoft.com/office/officeart/2005/8/layout/radial1"/>
    <dgm:cxn modelId="{51F3F1C9-791E-478E-94DF-4A45B9A34ABA}" type="presParOf" srcId="{FF11475D-5D2C-4E90-9984-CDAD2476AAAA}" destId="{3CE929D8-282C-4009-A75C-0229C13AEE09}" srcOrd="2" destOrd="0" presId="urn:microsoft.com/office/officeart/2005/8/layout/radial1"/>
    <dgm:cxn modelId="{730A1757-4040-4F7C-ADFA-5B654220D380}" type="presParOf" srcId="{FF11475D-5D2C-4E90-9984-CDAD2476AAAA}" destId="{62CC67EB-C04C-4BDA-815A-094D10F2A33D}" srcOrd="3" destOrd="0" presId="urn:microsoft.com/office/officeart/2005/8/layout/radial1"/>
    <dgm:cxn modelId="{D782B9CE-65CC-4A11-89BB-BD7FE489A452}" type="presParOf" srcId="{62CC67EB-C04C-4BDA-815A-094D10F2A33D}" destId="{FE6A90B2-57D8-40F5-9B31-D6578252A43C}" srcOrd="0" destOrd="0" presId="urn:microsoft.com/office/officeart/2005/8/layout/radial1"/>
    <dgm:cxn modelId="{98D66A86-DBA2-42E8-AA64-9BB8244FE28C}" type="presParOf" srcId="{FF11475D-5D2C-4E90-9984-CDAD2476AAAA}" destId="{95CC33DF-6EDB-4C60-905F-A77656D43FF7}" srcOrd="4" destOrd="0" presId="urn:microsoft.com/office/officeart/2005/8/layout/radial1"/>
    <dgm:cxn modelId="{60A301DC-B27F-4AE5-BBE9-8E404227A8E1}" type="presParOf" srcId="{FF11475D-5D2C-4E90-9984-CDAD2476AAAA}" destId="{3F0E4A66-02B2-4D81-B4D2-F45BA7951284}" srcOrd="5" destOrd="0" presId="urn:microsoft.com/office/officeart/2005/8/layout/radial1"/>
    <dgm:cxn modelId="{3D62FB19-941F-47E6-BCEB-07A072CEDFD2}" type="presParOf" srcId="{3F0E4A66-02B2-4D81-B4D2-F45BA7951284}" destId="{CF18E54D-BA2F-4A95-A33D-A9FACE0B551D}" srcOrd="0" destOrd="0" presId="urn:microsoft.com/office/officeart/2005/8/layout/radial1"/>
    <dgm:cxn modelId="{3F205D32-5E52-4FE7-94A7-8D71FED5D891}" type="presParOf" srcId="{FF11475D-5D2C-4E90-9984-CDAD2476AAAA}" destId="{35DB3E76-12C5-4A70-A28F-2ACA7DB2B681}" srcOrd="6" destOrd="0" presId="urn:microsoft.com/office/officeart/2005/8/layout/radial1"/>
    <dgm:cxn modelId="{94DC5158-B2CA-46F3-A0DA-1AFC29E75375}" type="presParOf" srcId="{FF11475D-5D2C-4E90-9984-CDAD2476AAAA}" destId="{885E584D-90A5-4028-9E28-B981ABE75C9C}" srcOrd="7" destOrd="0" presId="urn:microsoft.com/office/officeart/2005/8/layout/radial1"/>
    <dgm:cxn modelId="{1CE5FF07-627C-46D3-93AC-AB82DA3B1A59}" type="presParOf" srcId="{885E584D-90A5-4028-9E28-B981ABE75C9C}" destId="{FF7EC73D-7FDB-449A-BDC9-0A9A16D73ABD}" srcOrd="0" destOrd="0" presId="urn:microsoft.com/office/officeart/2005/8/layout/radial1"/>
    <dgm:cxn modelId="{49B8287B-A7C9-4B34-BCCA-BB64B2BCE907}" type="presParOf" srcId="{FF11475D-5D2C-4E90-9984-CDAD2476AAAA}" destId="{3ABF3119-53A8-40F4-B297-5068A04A6148}" srcOrd="8" destOrd="0" presId="urn:microsoft.com/office/officeart/2005/8/layout/radial1"/>
    <dgm:cxn modelId="{9ECEA472-CD58-4013-9ADD-866522FE8AC1}" type="presParOf" srcId="{FF11475D-5D2C-4E90-9984-CDAD2476AAAA}" destId="{A10E9278-0BE3-4859-9043-683942B74E35}" srcOrd="9" destOrd="0" presId="urn:microsoft.com/office/officeart/2005/8/layout/radial1"/>
    <dgm:cxn modelId="{37781D60-72F1-4D0B-BE72-891BC512BE65}" type="presParOf" srcId="{A10E9278-0BE3-4859-9043-683942B74E35}" destId="{5A235D95-C17F-499D-B1B7-9E9821716ED9}" srcOrd="0" destOrd="0" presId="urn:microsoft.com/office/officeart/2005/8/layout/radial1"/>
    <dgm:cxn modelId="{4A09BF61-35EF-40C0-8C08-83D8082F0580}" type="presParOf" srcId="{FF11475D-5D2C-4E90-9984-CDAD2476AAAA}" destId="{C7A5FA13-0BD9-443E-9ECA-FA0E4E065847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9E86A8-534C-41DF-A418-E54F86DCE29F}" type="doc">
      <dgm:prSet loTypeId="urn:microsoft.com/office/officeart/2005/8/layout/list1" loCatId="list" qsTypeId="urn:microsoft.com/office/officeart/2005/8/quickstyle/3d3" qsCatId="3D" csTypeId="urn:microsoft.com/office/officeart/2005/8/colors/accent5_3" csCatId="accent5" phldr="1"/>
      <dgm:spPr/>
      <dgm:t>
        <a:bodyPr/>
        <a:lstStyle/>
        <a:p>
          <a:endParaRPr lang="zh-CN" altLang="en-US"/>
        </a:p>
      </dgm:t>
    </dgm:pt>
    <dgm:pt modelId="{EDEF341F-61B0-4BEB-85C7-EA26693BF060}">
      <dgm:prSet phldrT="[文本]" custT="1"/>
      <dgm:spPr/>
      <dgm:t>
        <a:bodyPr/>
        <a:lstStyle/>
        <a:p>
          <a:r>
            <a:rPr lang="zh-CN" altLang="en-US" sz="24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rPr>
            <a:t>了解：介绍</a:t>
          </a:r>
          <a:r>
            <a:rPr lang="en-US" altLang="zh-CN" sz="24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rPr>
            <a:t>CFS</a:t>
          </a:r>
          <a:r>
            <a:rPr lang="zh-CN" altLang="en-US" sz="24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rPr>
            <a:t>定义、诊断及其发病机制</a:t>
          </a:r>
          <a:endParaRPr lang="zh-CN" altLang="en-US" sz="2400" b="1" dirty="0">
            <a:solidFill>
              <a:srgbClr val="FF0000"/>
            </a:solidFill>
            <a:latin typeface="微软雅黑" pitchFamily="34" charset="-122"/>
            <a:ea typeface="微软雅黑" pitchFamily="34" charset="-122"/>
          </a:endParaRPr>
        </a:p>
      </dgm:t>
    </dgm:pt>
    <dgm:pt modelId="{78275CBD-2A79-40A8-ACF7-921A58F2D571}" type="parTrans" cxnId="{AD69E427-9A5E-45D1-A178-718D62E0CE77}">
      <dgm:prSet/>
      <dgm:spPr/>
      <dgm:t>
        <a:bodyPr/>
        <a:lstStyle/>
        <a:p>
          <a:endParaRPr lang="zh-CN" altLang="en-US" b="1">
            <a:latin typeface="微软雅黑" pitchFamily="34" charset="-122"/>
            <a:ea typeface="微软雅黑" pitchFamily="34" charset="-122"/>
          </a:endParaRPr>
        </a:p>
      </dgm:t>
    </dgm:pt>
    <dgm:pt modelId="{ABA3019F-8C88-429E-B812-45B9647D2DA5}" type="sibTrans" cxnId="{AD69E427-9A5E-45D1-A178-718D62E0CE77}">
      <dgm:prSet/>
      <dgm:spPr/>
      <dgm:t>
        <a:bodyPr/>
        <a:lstStyle/>
        <a:p>
          <a:endParaRPr lang="zh-CN" altLang="en-US" b="1">
            <a:latin typeface="微软雅黑" pitchFamily="34" charset="-122"/>
            <a:ea typeface="微软雅黑" pitchFamily="34" charset="-122"/>
          </a:endParaRPr>
        </a:p>
      </dgm:t>
    </dgm:pt>
    <dgm:pt modelId="{3437D8D9-2512-424F-B075-EB10C3E531E7}">
      <dgm:prSet phldrT="[文本]" custT="1"/>
      <dgm:spPr/>
      <dgm:t>
        <a:bodyPr/>
        <a:lstStyle/>
        <a:p>
          <a:r>
            <a:rPr lang="zh-CN" altLang="en-US" sz="24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rPr>
            <a:t>重点：推拿治疗</a:t>
          </a:r>
          <a:r>
            <a:rPr lang="en-US" altLang="zh-CN" sz="24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rPr>
            <a:t>CFS</a:t>
          </a:r>
          <a:r>
            <a:rPr lang="zh-CN" altLang="en-US" sz="24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rPr>
            <a:t>的作用机制</a:t>
          </a:r>
          <a:endParaRPr lang="zh-CN" altLang="en-US" sz="2400" b="1" dirty="0">
            <a:solidFill>
              <a:srgbClr val="FF0000"/>
            </a:solidFill>
            <a:latin typeface="微软雅黑" pitchFamily="34" charset="-122"/>
            <a:ea typeface="微软雅黑" pitchFamily="34" charset="-122"/>
          </a:endParaRPr>
        </a:p>
      </dgm:t>
    </dgm:pt>
    <dgm:pt modelId="{1B3E7DFC-5DA6-4FC3-BD3D-F93C0D1119FC}" type="parTrans" cxnId="{F509584D-268A-45EB-B536-3C287A172425}">
      <dgm:prSet/>
      <dgm:spPr/>
      <dgm:t>
        <a:bodyPr/>
        <a:lstStyle/>
        <a:p>
          <a:endParaRPr lang="zh-CN" altLang="en-US" b="1">
            <a:latin typeface="微软雅黑" pitchFamily="34" charset="-122"/>
            <a:ea typeface="微软雅黑" pitchFamily="34" charset="-122"/>
          </a:endParaRPr>
        </a:p>
      </dgm:t>
    </dgm:pt>
    <dgm:pt modelId="{2F4A828F-895C-48EF-9CF2-95E577487462}" type="sibTrans" cxnId="{F509584D-268A-45EB-B536-3C287A172425}">
      <dgm:prSet/>
      <dgm:spPr/>
      <dgm:t>
        <a:bodyPr/>
        <a:lstStyle/>
        <a:p>
          <a:endParaRPr lang="zh-CN" altLang="en-US" b="1">
            <a:latin typeface="微软雅黑" pitchFamily="34" charset="-122"/>
            <a:ea typeface="微软雅黑" pitchFamily="34" charset="-122"/>
          </a:endParaRPr>
        </a:p>
      </dgm:t>
    </dgm:pt>
    <dgm:pt modelId="{5E70D8E1-B93F-40D3-909C-852C91164DDB}">
      <dgm:prSet phldrT="[文本]" custT="1"/>
      <dgm:spPr/>
      <dgm:t>
        <a:bodyPr/>
        <a:lstStyle/>
        <a:p>
          <a:r>
            <a:rPr lang="zh-CN" sz="2400" b="1" dirty="0" smtClean="0">
              <a:latin typeface="黑体" pitchFamily="49" charset="-122"/>
              <a:ea typeface="黑体" pitchFamily="49" charset="-122"/>
            </a:rPr>
            <a:t>本堂课主要运用</a:t>
          </a:r>
          <a:r>
            <a:rPr lang="zh-CN" altLang="en-US" sz="2400" b="1" dirty="0" smtClean="0">
              <a:latin typeface="黑体" pitchFamily="49" charset="-122"/>
              <a:ea typeface="黑体" pitchFamily="49" charset="-122"/>
            </a:rPr>
            <a:t>了：</a:t>
          </a:r>
          <a:r>
            <a:rPr lang="en-US" dirty="0" smtClean="0"/>
            <a:t>1.CBL</a:t>
          </a:r>
          <a:r>
            <a:rPr lang="zh-CN" altLang="en-US" dirty="0" smtClean="0"/>
            <a:t>教学法</a:t>
          </a:r>
          <a:endParaRPr lang="zh-CN" altLang="en-US" sz="2400" b="1" dirty="0">
            <a:solidFill>
              <a:srgbClr val="FF0000"/>
            </a:solidFill>
            <a:latin typeface="微软雅黑" pitchFamily="34" charset="-122"/>
            <a:ea typeface="微软雅黑" pitchFamily="34" charset="-122"/>
          </a:endParaRPr>
        </a:p>
      </dgm:t>
    </dgm:pt>
    <dgm:pt modelId="{546C6842-C289-4FBB-AF83-512FA04FFCF7}" type="parTrans" cxnId="{FCDBB25B-3943-4098-871E-71A56BEBCD2F}">
      <dgm:prSet/>
      <dgm:spPr/>
      <dgm:t>
        <a:bodyPr/>
        <a:lstStyle/>
        <a:p>
          <a:endParaRPr lang="zh-CN" altLang="en-US"/>
        </a:p>
      </dgm:t>
    </dgm:pt>
    <dgm:pt modelId="{A250A449-FC3D-4804-BBEB-F1787750A258}" type="sibTrans" cxnId="{FCDBB25B-3943-4098-871E-71A56BEBCD2F}">
      <dgm:prSet/>
      <dgm:spPr/>
      <dgm:t>
        <a:bodyPr/>
        <a:lstStyle/>
        <a:p>
          <a:endParaRPr lang="zh-CN" altLang="en-US"/>
        </a:p>
      </dgm:t>
    </dgm:pt>
    <dgm:pt modelId="{8E7308C3-71FA-42E8-BD07-B7D6B71A0557}" type="pres">
      <dgm:prSet presAssocID="{289E86A8-534C-41DF-A418-E54F86DCE2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8DD1BFD-8C4D-4973-BCF6-61DBFEEEB9A2}" type="pres">
      <dgm:prSet presAssocID="{EDEF341F-61B0-4BEB-85C7-EA26693BF060}" presName="parentLin" presStyleCnt="0"/>
      <dgm:spPr/>
    </dgm:pt>
    <dgm:pt modelId="{DB36B3CB-B7D3-4F92-B880-DBD93E1BE002}" type="pres">
      <dgm:prSet presAssocID="{EDEF341F-61B0-4BEB-85C7-EA26693BF060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3782866F-286B-4CA3-8077-8B6B274806E0}" type="pres">
      <dgm:prSet presAssocID="{EDEF341F-61B0-4BEB-85C7-EA26693BF06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BA8C7F3-052D-40A5-8EAC-87E50F32DFD2}" type="pres">
      <dgm:prSet presAssocID="{EDEF341F-61B0-4BEB-85C7-EA26693BF060}" presName="negativeSpace" presStyleCnt="0"/>
      <dgm:spPr/>
    </dgm:pt>
    <dgm:pt modelId="{F4AED4E2-714E-46EB-9F8F-CED750F128D4}" type="pres">
      <dgm:prSet presAssocID="{EDEF341F-61B0-4BEB-85C7-EA26693BF060}" presName="childText" presStyleLbl="conFgAcc1" presStyleIdx="0" presStyleCnt="3" custScaleX="78818" custLinFactNeighborX="2317" custLinFactNeighborY="-30507">
        <dgm:presLayoutVars>
          <dgm:bulletEnabled val="1"/>
        </dgm:presLayoutVars>
      </dgm:prSet>
      <dgm:spPr/>
    </dgm:pt>
    <dgm:pt modelId="{09B0F9BD-912A-4DB3-9619-F9126DADD1F9}" type="pres">
      <dgm:prSet presAssocID="{ABA3019F-8C88-429E-B812-45B9647D2DA5}" presName="spaceBetweenRectangles" presStyleCnt="0"/>
      <dgm:spPr/>
    </dgm:pt>
    <dgm:pt modelId="{333A492F-BFF4-47BD-8DF5-5DB3D570CDDA}" type="pres">
      <dgm:prSet presAssocID="{3437D8D9-2512-424F-B075-EB10C3E531E7}" presName="parentLin" presStyleCnt="0"/>
      <dgm:spPr/>
    </dgm:pt>
    <dgm:pt modelId="{AFA44E4F-8604-475D-A4AC-5939F6957C43}" type="pres">
      <dgm:prSet presAssocID="{3437D8D9-2512-424F-B075-EB10C3E531E7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1A2E1099-4303-44A4-A34E-DF71041B0997}" type="pres">
      <dgm:prSet presAssocID="{3437D8D9-2512-424F-B075-EB10C3E531E7}" presName="parentText" presStyleLbl="node1" presStyleIdx="1" presStyleCnt="3" custLinFactNeighborY="565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6FF2E0E-A341-41CE-A9A4-1B191E47EEFD}" type="pres">
      <dgm:prSet presAssocID="{3437D8D9-2512-424F-B075-EB10C3E531E7}" presName="negativeSpace" presStyleCnt="0"/>
      <dgm:spPr/>
    </dgm:pt>
    <dgm:pt modelId="{D34EA841-610E-490C-BA02-0FC17AD276DB}" type="pres">
      <dgm:prSet presAssocID="{3437D8D9-2512-424F-B075-EB10C3E531E7}" presName="childText" presStyleLbl="conFgAcc1" presStyleIdx="1" presStyleCnt="3" custScaleX="78818" custLinFactNeighborX="3434" custLinFactNeighborY="-29144">
        <dgm:presLayoutVars>
          <dgm:bulletEnabled val="1"/>
        </dgm:presLayoutVars>
      </dgm:prSet>
      <dgm:spPr/>
    </dgm:pt>
    <dgm:pt modelId="{FA32042A-8328-4EBE-8926-A87B66237427}" type="pres">
      <dgm:prSet presAssocID="{2F4A828F-895C-48EF-9CF2-95E577487462}" presName="spaceBetweenRectangles" presStyleCnt="0"/>
      <dgm:spPr/>
    </dgm:pt>
    <dgm:pt modelId="{CF1C5782-5BF3-4BB2-BFB9-ED3A2741BF9D}" type="pres">
      <dgm:prSet presAssocID="{5E70D8E1-B93F-40D3-909C-852C91164DDB}" presName="parentLin" presStyleCnt="0"/>
      <dgm:spPr/>
    </dgm:pt>
    <dgm:pt modelId="{3657FC2E-D1F7-4E70-9918-D7B499BDB4F6}" type="pres">
      <dgm:prSet presAssocID="{5E70D8E1-B93F-40D3-909C-852C91164DDB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666B4EC8-F144-4EBF-91BF-86E0B86AD940}" type="pres">
      <dgm:prSet presAssocID="{5E70D8E1-B93F-40D3-909C-852C91164DDB}" presName="parentText" presStyleLbl="node1" presStyleIdx="2" presStyleCnt="3" custLinFactNeighborY="880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3568688-7A16-4103-A8A0-1A77E28DC839}" type="pres">
      <dgm:prSet presAssocID="{5E70D8E1-B93F-40D3-909C-852C91164DDB}" presName="negativeSpace" presStyleCnt="0"/>
      <dgm:spPr/>
    </dgm:pt>
    <dgm:pt modelId="{4FFE59AB-0F79-426C-9F56-F1E62AE3E9F2}" type="pres">
      <dgm:prSet presAssocID="{5E70D8E1-B93F-40D3-909C-852C91164DDB}" presName="childText" presStyleLbl="conFgAcc1" presStyleIdx="2" presStyleCnt="3" custScaleX="78372" custScaleY="97107" custLinFactNeighborX="3505" custLinFactNeighborY="-3173">
        <dgm:presLayoutVars>
          <dgm:bulletEnabled val="1"/>
        </dgm:presLayoutVars>
      </dgm:prSet>
      <dgm:spPr/>
    </dgm:pt>
  </dgm:ptLst>
  <dgm:cxnLst>
    <dgm:cxn modelId="{ABF537B1-AFF2-43AE-A70B-5CCC032993A1}" type="presOf" srcId="{EDEF341F-61B0-4BEB-85C7-EA26693BF060}" destId="{3782866F-286B-4CA3-8077-8B6B274806E0}" srcOrd="1" destOrd="0" presId="urn:microsoft.com/office/officeart/2005/8/layout/list1"/>
    <dgm:cxn modelId="{24C0F715-BEC1-40CF-9CDA-CB69AACF9C68}" type="presOf" srcId="{3437D8D9-2512-424F-B075-EB10C3E531E7}" destId="{AFA44E4F-8604-475D-A4AC-5939F6957C43}" srcOrd="0" destOrd="0" presId="urn:microsoft.com/office/officeart/2005/8/layout/list1"/>
    <dgm:cxn modelId="{FCDBB25B-3943-4098-871E-71A56BEBCD2F}" srcId="{289E86A8-534C-41DF-A418-E54F86DCE29F}" destId="{5E70D8E1-B93F-40D3-909C-852C91164DDB}" srcOrd="2" destOrd="0" parTransId="{546C6842-C289-4FBB-AF83-512FA04FFCF7}" sibTransId="{A250A449-FC3D-4804-BBEB-F1787750A258}"/>
    <dgm:cxn modelId="{40B8BC3E-3B24-4813-9844-B1F7907C8673}" type="presOf" srcId="{3437D8D9-2512-424F-B075-EB10C3E531E7}" destId="{1A2E1099-4303-44A4-A34E-DF71041B0997}" srcOrd="1" destOrd="0" presId="urn:microsoft.com/office/officeart/2005/8/layout/list1"/>
    <dgm:cxn modelId="{AD69E427-9A5E-45D1-A178-718D62E0CE77}" srcId="{289E86A8-534C-41DF-A418-E54F86DCE29F}" destId="{EDEF341F-61B0-4BEB-85C7-EA26693BF060}" srcOrd="0" destOrd="0" parTransId="{78275CBD-2A79-40A8-ACF7-921A58F2D571}" sibTransId="{ABA3019F-8C88-429E-B812-45B9647D2DA5}"/>
    <dgm:cxn modelId="{FF298C91-74B5-460E-A4CC-A1F5DAA58A72}" type="presOf" srcId="{5E70D8E1-B93F-40D3-909C-852C91164DDB}" destId="{3657FC2E-D1F7-4E70-9918-D7B499BDB4F6}" srcOrd="0" destOrd="0" presId="urn:microsoft.com/office/officeart/2005/8/layout/list1"/>
    <dgm:cxn modelId="{472D9208-E7DB-464A-BC8E-03E4E736B857}" type="presOf" srcId="{289E86A8-534C-41DF-A418-E54F86DCE29F}" destId="{8E7308C3-71FA-42E8-BD07-B7D6B71A0557}" srcOrd="0" destOrd="0" presId="urn:microsoft.com/office/officeart/2005/8/layout/list1"/>
    <dgm:cxn modelId="{D7720BC6-C7B6-400B-BE54-2E4E2B02871F}" type="presOf" srcId="{5E70D8E1-B93F-40D3-909C-852C91164DDB}" destId="{666B4EC8-F144-4EBF-91BF-86E0B86AD940}" srcOrd="1" destOrd="0" presId="urn:microsoft.com/office/officeart/2005/8/layout/list1"/>
    <dgm:cxn modelId="{7CD21C0A-4A53-4922-B33E-A1D8C9D02B06}" type="presOf" srcId="{EDEF341F-61B0-4BEB-85C7-EA26693BF060}" destId="{DB36B3CB-B7D3-4F92-B880-DBD93E1BE002}" srcOrd="0" destOrd="0" presId="urn:microsoft.com/office/officeart/2005/8/layout/list1"/>
    <dgm:cxn modelId="{F509584D-268A-45EB-B536-3C287A172425}" srcId="{289E86A8-534C-41DF-A418-E54F86DCE29F}" destId="{3437D8D9-2512-424F-B075-EB10C3E531E7}" srcOrd="1" destOrd="0" parTransId="{1B3E7DFC-5DA6-4FC3-BD3D-F93C0D1119FC}" sibTransId="{2F4A828F-895C-48EF-9CF2-95E577487462}"/>
    <dgm:cxn modelId="{41A354EA-ABF8-4016-AAF3-A0986CFFC375}" type="presParOf" srcId="{8E7308C3-71FA-42E8-BD07-B7D6B71A0557}" destId="{B8DD1BFD-8C4D-4973-BCF6-61DBFEEEB9A2}" srcOrd="0" destOrd="0" presId="urn:microsoft.com/office/officeart/2005/8/layout/list1"/>
    <dgm:cxn modelId="{2D0ED60E-5EA1-4A57-8555-158B9ABCC5FB}" type="presParOf" srcId="{B8DD1BFD-8C4D-4973-BCF6-61DBFEEEB9A2}" destId="{DB36B3CB-B7D3-4F92-B880-DBD93E1BE002}" srcOrd="0" destOrd="0" presId="urn:microsoft.com/office/officeart/2005/8/layout/list1"/>
    <dgm:cxn modelId="{65DAC32B-82D9-47A3-A4FD-964EDB0C924B}" type="presParOf" srcId="{B8DD1BFD-8C4D-4973-BCF6-61DBFEEEB9A2}" destId="{3782866F-286B-4CA3-8077-8B6B274806E0}" srcOrd="1" destOrd="0" presId="urn:microsoft.com/office/officeart/2005/8/layout/list1"/>
    <dgm:cxn modelId="{5ED65D6A-563F-4145-A49C-1263472B2C08}" type="presParOf" srcId="{8E7308C3-71FA-42E8-BD07-B7D6B71A0557}" destId="{CBA8C7F3-052D-40A5-8EAC-87E50F32DFD2}" srcOrd="1" destOrd="0" presId="urn:microsoft.com/office/officeart/2005/8/layout/list1"/>
    <dgm:cxn modelId="{E10A2C96-D6CF-493B-90DB-13615C1738D1}" type="presParOf" srcId="{8E7308C3-71FA-42E8-BD07-B7D6B71A0557}" destId="{F4AED4E2-714E-46EB-9F8F-CED750F128D4}" srcOrd="2" destOrd="0" presId="urn:microsoft.com/office/officeart/2005/8/layout/list1"/>
    <dgm:cxn modelId="{4ED650B8-0011-4F81-890B-DFF104548D4F}" type="presParOf" srcId="{8E7308C3-71FA-42E8-BD07-B7D6B71A0557}" destId="{09B0F9BD-912A-4DB3-9619-F9126DADD1F9}" srcOrd="3" destOrd="0" presId="urn:microsoft.com/office/officeart/2005/8/layout/list1"/>
    <dgm:cxn modelId="{A2577C63-68F7-4614-9BC4-AA31B7368293}" type="presParOf" srcId="{8E7308C3-71FA-42E8-BD07-B7D6B71A0557}" destId="{333A492F-BFF4-47BD-8DF5-5DB3D570CDDA}" srcOrd="4" destOrd="0" presId="urn:microsoft.com/office/officeart/2005/8/layout/list1"/>
    <dgm:cxn modelId="{E7AA508B-9D56-43F6-BC52-95624C1229CF}" type="presParOf" srcId="{333A492F-BFF4-47BD-8DF5-5DB3D570CDDA}" destId="{AFA44E4F-8604-475D-A4AC-5939F6957C43}" srcOrd="0" destOrd="0" presId="urn:microsoft.com/office/officeart/2005/8/layout/list1"/>
    <dgm:cxn modelId="{CB180F30-46F9-4BF6-9E00-EB1C576720A8}" type="presParOf" srcId="{333A492F-BFF4-47BD-8DF5-5DB3D570CDDA}" destId="{1A2E1099-4303-44A4-A34E-DF71041B0997}" srcOrd="1" destOrd="0" presId="urn:microsoft.com/office/officeart/2005/8/layout/list1"/>
    <dgm:cxn modelId="{64BF80F7-A25D-421C-B321-5361F4686487}" type="presParOf" srcId="{8E7308C3-71FA-42E8-BD07-B7D6B71A0557}" destId="{B6FF2E0E-A341-41CE-A9A4-1B191E47EEFD}" srcOrd="5" destOrd="0" presId="urn:microsoft.com/office/officeart/2005/8/layout/list1"/>
    <dgm:cxn modelId="{3A25F28B-52F5-4D01-B02E-80A1334C0FF5}" type="presParOf" srcId="{8E7308C3-71FA-42E8-BD07-B7D6B71A0557}" destId="{D34EA841-610E-490C-BA02-0FC17AD276DB}" srcOrd="6" destOrd="0" presId="urn:microsoft.com/office/officeart/2005/8/layout/list1"/>
    <dgm:cxn modelId="{414BB704-531D-48A6-AC4A-0ADE74E7AE8B}" type="presParOf" srcId="{8E7308C3-71FA-42E8-BD07-B7D6B71A0557}" destId="{FA32042A-8328-4EBE-8926-A87B66237427}" srcOrd="7" destOrd="0" presId="urn:microsoft.com/office/officeart/2005/8/layout/list1"/>
    <dgm:cxn modelId="{A95F422C-567A-42BF-AA32-5A65CFA2F264}" type="presParOf" srcId="{8E7308C3-71FA-42E8-BD07-B7D6B71A0557}" destId="{CF1C5782-5BF3-4BB2-BFB9-ED3A2741BF9D}" srcOrd="8" destOrd="0" presId="urn:microsoft.com/office/officeart/2005/8/layout/list1"/>
    <dgm:cxn modelId="{66294493-5E31-4D4C-BAEB-5A10F4EA9675}" type="presParOf" srcId="{CF1C5782-5BF3-4BB2-BFB9-ED3A2741BF9D}" destId="{3657FC2E-D1F7-4E70-9918-D7B499BDB4F6}" srcOrd="0" destOrd="0" presId="urn:microsoft.com/office/officeart/2005/8/layout/list1"/>
    <dgm:cxn modelId="{5B6A7EBB-B64A-4977-A437-27094FE1ADA4}" type="presParOf" srcId="{CF1C5782-5BF3-4BB2-BFB9-ED3A2741BF9D}" destId="{666B4EC8-F144-4EBF-91BF-86E0B86AD940}" srcOrd="1" destOrd="0" presId="urn:microsoft.com/office/officeart/2005/8/layout/list1"/>
    <dgm:cxn modelId="{FB7C9C75-9BAA-4567-A5C7-A1DE44E8B816}" type="presParOf" srcId="{8E7308C3-71FA-42E8-BD07-B7D6B71A0557}" destId="{13568688-7A16-4103-A8A0-1A77E28DC839}" srcOrd="9" destOrd="0" presId="urn:microsoft.com/office/officeart/2005/8/layout/list1"/>
    <dgm:cxn modelId="{CA795FEC-BEF5-45E6-97E6-0AEA9218F456}" type="presParOf" srcId="{8E7308C3-71FA-42E8-BD07-B7D6B71A0557}" destId="{4FFE59AB-0F79-426C-9F56-F1E62AE3E9F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F459D6-E495-4679-975D-D213E8BACCA7}">
      <dsp:nvSpPr>
        <dsp:cNvPr id="0" name=""/>
        <dsp:cNvSpPr/>
      </dsp:nvSpPr>
      <dsp:spPr>
        <a:xfrm>
          <a:off x="0" y="0"/>
          <a:ext cx="6072229" cy="9761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华文行楷" pitchFamily="2" charset="-122"/>
              <a:ea typeface="华文行楷" pitchFamily="2" charset="-122"/>
            </a:rPr>
            <a:t>了解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b="1" kern="1200" dirty="0" smtClean="0"/>
            <a:t>了解慢性疲劳综合征</a:t>
          </a:r>
          <a:r>
            <a:rPr lang="zh-CN" altLang="en-US" sz="1800" b="1" kern="1200" dirty="0" smtClean="0"/>
            <a:t>的定义、诊断</a:t>
          </a:r>
          <a:endParaRPr lang="zh-CN" altLang="en-US" sz="1800" b="1" kern="1200" dirty="0"/>
        </a:p>
      </dsp:txBody>
      <dsp:txXfrm>
        <a:off x="1312064" y="0"/>
        <a:ext cx="4760165" cy="976186"/>
      </dsp:txXfrm>
    </dsp:sp>
    <dsp:sp modelId="{250DDA1F-E050-46B7-933D-C3BA332F076E}">
      <dsp:nvSpPr>
        <dsp:cNvPr id="0" name=""/>
        <dsp:cNvSpPr/>
      </dsp:nvSpPr>
      <dsp:spPr>
        <a:xfrm>
          <a:off x="266675" y="97618"/>
          <a:ext cx="876332" cy="7809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E31EE4C-C2BF-4546-B30A-14BBDF6D7C1A}">
      <dsp:nvSpPr>
        <dsp:cNvPr id="0" name=""/>
        <dsp:cNvSpPr/>
      </dsp:nvSpPr>
      <dsp:spPr>
        <a:xfrm>
          <a:off x="0" y="1073805"/>
          <a:ext cx="6072229" cy="976186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华文行楷" pitchFamily="2" charset="-122"/>
              <a:ea typeface="华文行楷" pitchFamily="2" charset="-122"/>
            </a:rPr>
            <a:t>熟悉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CN" sz="1800" b="1" kern="1200" dirty="0" smtClean="0"/>
            <a:t>熟悉</a:t>
          </a:r>
          <a:r>
            <a:rPr lang="zh-CN" altLang="en-US" sz="1800" b="1" kern="1200" dirty="0" smtClean="0"/>
            <a:t>慢性疲劳综合征</a:t>
          </a:r>
          <a:r>
            <a:rPr lang="zh-CN" altLang="en-US" sz="1800" b="1" kern="1200" dirty="0" smtClean="0"/>
            <a:t>的中西医发病机制</a:t>
          </a:r>
          <a:endParaRPr lang="zh-CN" altLang="en-US" sz="1800" b="1" kern="1200" dirty="0" smtClean="0">
            <a:latin typeface="微软雅黑" pitchFamily="34" charset="-122"/>
            <a:ea typeface="微软雅黑" pitchFamily="34" charset="-122"/>
          </a:endParaRPr>
        </a:p>
      </dsp:txBody>
      <dsp:txXfrm>
        <a:off x="1312064" y="1073805"/>
        <a:ext cx="4760165" cy="976186"/>
      </dsp:txXfrm>
    </dsp:sp>
    <dsp:sp modelId="{A59414A2-AAF5-4FDA-9DB3-14DDFCFB60CB}">
      <dsp:nvSpPr>
        <dsp:cNvPr id="0" name=""/>
        <dsp:cNvSpPr/>
      </dsp:nvSpPr>
      <dsp:spPr>
        <a:xfrm>
          <a:off x="266675" y="1171424"/>
          <a:ext cx="876332" cy="7809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097FD80-1EC2-432C-A7C7-E400E5B465BE}">
      <dsp:nvSpPr>
        <dsp:cNvPr id="0" name=""/>
        <dsp:cNvSpPr/>
      </dsp:nvSpPr>
      <dsp:spPr>
        <a:xfrm>
          <a:off x="0" y="2147611"/>
          <a:ext cx="6072229" cy="976186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华文行楷" pitchFamily="2" charset="-122"/>
              <a:ea typeface="华文行楷" pitchFamily="2" charset="-122"/>
            </a:rPr>
            <a:t>掌握</a:t>
          </a:r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CN" altLang="en-US" sz="1800" b="1" kern="1200" dirty="0" smtClean="0"/>
            <a:t>掌握推拿治疗慢性疲劳</a:t>
          </a:r>
          <a:r>
            <a:rPr lang="zh-CN" altLang="en-US" sz="1800" b="1" kern="1200" dirty="0" smtClean="0"/>
            <a:t>综合征现代</a:t>
          </a:r>
          <a:r>
            <a:rPr lang="zh-CN" altLang="zh-CN" sz="1800" b="1" kern="1200" dirty="0" smtClean="0"/>
            <a:t>作用</a:t>
          </a:r>
          <a:r>
            <a:rPr lang="zh-CN" altLang="zh-CN" sz="1800" b="1" kern="1200" dirty="0" smtClean="0"/>
            <a:t>机制</a:t>
          </a:r>
          <a:endParaRPr lang="zh-CN" altLang="en-US" sz="1800" b="1" kern="1200" dirty="0"/>
        </a:p>
      </dsp:txBody>
      <dsp:txXfrm>
        <a:off x="1312064" y="2147611"/>
        <a:ext cx="4760165" cy="976186"/>
      </dsp:txXfrm>
    </dsp:sp>
    <dsp:sp modelId="{AD4EE4BA-2A6B-4BCE-BDC4-EF88752D6266}">
      <dsp:nvSpPr>
        <dsp:cNvPr id="0" name=""/>
        <dsp:cNvSpPr/>
      </dsp:nvSpPr>
      <dsp:spPr>
        <a:xfrm>
          <a:off x="266675" y="2245229"/>
          <a:ext cx="876332" cy="7809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6D57CA-9A5B-4986-98C6-16E5A14B4B18}">
      <dsp:nvSpPr>
        <dsp:cNvPr id="0" name=""/>
        <dsp:cNvSpPr/>
      </dsp:nvSpPr>
      <dsp:spPr>
        <a:xfrm>
          <a:off x="841746" y="366542"/>
          <a:ext cx="2444627" cy="2444627"/>
        </a:xfrm>
        <a:prstGeom prst="blockArc">
          <a:avLst>
            <a:gd name="adj1" fmla="val 11880000"/>
            <a:gd name="adj2" fmla="val 16200000"/>
            <a:gd name="adj3" fmla="val 4638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77602-B8E7-4249-BB0B-257D23163553}">
      <dsp:nvSpPr>
        <dsp:cNvPr id="0" name=""/>
        <dsp:cNvSpPr/>
      </dsp:nvSpPr>
      <dsp:spPr>
        <a:xfrm>
          <a:off x="841746" y="366542"/>
          <a:ext cx="2444627" cy="2444627"/>
        </a:xfrm>
        <a:prstGeom prst="blockArc">
          <a:avLst>
            <a:gd name="adj1" fmla="val 7560000"/>
            <a:gd name="adj2" fmla="val 11880000"/>
            <a:gd name="adj3" fmla="val 4638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B7DA16-C269-45ED-A2E6-CDEB16CA4BAA}">
      <dsp:nvSpPr>
        <dsp:cNvPr id="0" name=""/>
        <dsp:cNvSpPr/>
      </dsp:nvSpPr>
      <dsp:spPr>
        <a:xfrm>
          <a:off x="841746" y="366542"/>
          <a:ext cx="2444627" cy="2444627"/>
        </a:xfrm>
        <a:prstGeom prst="blockArc">
          <a:avLst>
            <a:gd name="adj1" fmla="val 3240000"/>
            <a:gd name="adj2" fmla="val 7560000"/>
            <a:gd name="adj3" fmla="val 4638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320E8-7F1A-4AD7-AA7A-04F7155E98F0}">
      <dsp:nvSpPr>
        <dsp:cNvPr id="0" name=""/>
        <dsp:cNvSpPr/>
      </dsp:nvSpPr>
      <dsp:spPr>
        <a:xfrm>
          <a:off x="841746" y="366542"/>
          <a:ext cx="2444627" cy="2444627"/>
        </a:xfrm>
        <a:prstGeom prst="blockArc">
          <a:avLst>
            <a:gd name="adj1" fmla="val 20520000"/>
            <a:gd name="adj2" fmla="val 3240000"/>
            <a:gd name="adj3" fmla="val 4638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92492-F908-4878-A2EE-CEB0F93EC1D9}">
      <dsp:nvSpPr>
        <dsp:cNvPr id="0" name=""/>
        <dsp:cNvSpPr/>
      </dsp:nvSpPr>
      <dsp:spPr>
        <a:xfrm>
          <a:off x="841746" y="366542"/>
          <a:ext cx="2444627" cy="2444627"/>
        </a:xfrm>
        <a:prstGeom prst="blockArc">
          <a:avLst>
            <a:gd name="adj1" fmla="val 16200000"/>
            <a:gd name="adj2" fmla="val 20520000"/>
            <a:gd name="adj3" fmla="val 463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44EA06-FE1D-477C-81C9-53483D8B6750}">
      <dsp:nvSpPr>
        <dsp:cNvPr id="0" name=""/>
        <dsp:cNvSpPr/>
      </dsp:nvSpPr>
      <dsp:spPr>
        <a:xfrm>
          <a:off x="1501684" y="1026480"/>
          <a:ext cx="1124751" cy="112475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kern="1200" dirty="0" smtClean="0"/>
            <a:t>CFS</a:t>
          </a:r>
          <a:endParaRPr lang="zh-CN" altLang="en-US" sz="3600" kern="1200" dirty="0"/>
        </a:p>
      </dsp:txBody>
      <dsp:txXfrm>
        <a:off x="1501684" y="1026480"/>
        <a:ext cx="1124751" cy="1124751"/>
      </dsp:txXfrm>
    </dsp:sp>
    <dsp:sp modelId="{133BD669-9BF7-4692-8A6B-E79830E1D5A2}">
      <dsp:nvSpPr>
        <dsp:cNvPr id="0" name=""/>
        <dsp:cNvSpPr/>
      </dsp:nvSpPr>
      <dsp:spPr>
        <a:xfrm>
          <a:off x="1670396" y="1223"/>
          <a:ext cx="787326" cy="78732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/>
            <a:t>病毒感染</a:t>
          </a:r>
          <a:endParaRPr lang="zh-CN" altLang="en-US" sz="1000" kern="1200" dirty="0"/>
        </a:p>
      </dsp:txBody>
      <dsp:txXfrm>
        <a:off x="1670396" y="1223"/>
        <a:ext cx="787326" cy="787326"/>
      </dsp:txXfrm>
    </dsp:sp>
    <dsp:sp modelId="{E60BB7DE-D4D0-4557-BB40-3680A68FBD3E}">
      <dsp:nvSpPr>
        <dsp:cNvPr id="0" name=""/>
        <dsp:cNvSpPr/>
      </dsp:nvSpPr>
      <dsp:spPr>
        <a:xfrm>
          <a:off x="2805929" y="826236"/>
          <a:ext cx="787326" cy="787326"/>
        </a:xfrm>
        <a:prstGeom prst="ellipse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/>
            <a:t>神经内分泌紊乱</a:t>
          </a:r>
          <a:endParaRPr lang="zh-CN" altLang="en-US" sz="1000" kern="1200" dirty="0"/>
        </a:p>
      </dsp:txBody>
      <dsp:txXfrm>
        <a:off x="2805929" y="826236"/>
        <a:ext cx="787326" cy="787326"/>
      </dsp:txXfrm>
    </dsp:sp>
    <dsp:sp modelId="{18A73A53-17C1-4485-8C5D-3AA14CE9CA11}">
      <dsp:nvSpPr>
        <dsp:cNvPr id="0" name=""/>
        <dsp:cNvSpPr/>
      </dsp:nvSpPr>
      <dsp:spPr>
        <a:xfrm>
          <a:off x="2372194" y="2161135"/>
          <a:ext cx="787326" cy="787326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/>
            <a:t>自身免疫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/>
            <a:t>功能异常</a:t>
          </a:r>
          <a:endParaRPr lang="zh-CN" altLang="en-US" sz="1000" kern="1200" dirty="0"/>
        </a:p>
      </dsp:txBody>
      <dsp:txXfrm>
        <a:off x="2372194" y="2161135"/>
        <a:ext cx="787326" cy="787326"/>
      </dsp:txXfrm>
    </dsp:sp>
    <dsp:sp modelId="{288A2C40-5D98-40EA-A740-F135804AFA7B}">
      <dsp:nvSpPr>
        <dsp:cNvPr id="0" name=""/>
        <dsp:cNvSpPr/>
      </dsp:nvSpPr>
      <dsp:spPr>
        <a:xfrm>
          <a:off x="968599" y="2161135"/>
          <a:ext cx="787326" cy="787326"/>
        </a:xfrm>
        <a:prstGeom prst="ellipse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/>
            <a:t>精神应激</a:t>
          </a:r>
          <a:endParaRPr lang="zh-CN" altLang="en-US" sz="1000" kern="1200" dirty="0"/>
        </a:p>
      </dsp:txBody>
      <dsp:txXfrm>
        <a:off x="968599" y="2161135"/>
        <a:ext cx="787326" cy="787326"/>
      </dsp:txXfrm>
    </dsp:sp>
    <dsp:sp modelId="{72D23B2F-CFFC-4939-A589-54B3E91DFCDA}">
      <dsp:nvSpPr>
        <dsp:cNvPr id="0" name=""/>
        <dsp:cNvSpPr/>
      </dsp:nvSpPr>
      <dsp:spPr>
        <a:xfrm>
          <a:off x="534864" y="826236"/>
          <a:ext cx="787326" cy="787326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 smtClean="0"/>
            <a:t>遗传等</a:t>
          </a:r>
          <a:endParaRPr lang="zh-CN" altLang="en-US" sz="1000" kern="1200" dirty="0"/>
        </a:p>
      </dsp:txBody>
      <dsp:txXfrm>
        <a:off x="534864" y="826236"/>
        <a:ext cx="787326" cy="78732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948B0F-16E7-4B7D-B823-DDB28C2CF3BE}">
      <dsp:nvSpPr>
        <dsp:cNvPr id="0" name=""/>
        <dsp:cNvSpPr/>
      </dsp:nvSpPr>
      <dsp:spPr>
        <a:xfrm>
          <a:off x="1866700" y="1182403"/>
          <a:ext cx="898775" cy="8987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kern="1200" dirty="0" smtClean="0"/>
            <a:t>CFS</a:t>
          </a:r>
          <a:endParaRPr lang="zh-CN" altLang="en-US" sz="3200" kern="1200" dirty="0"/>
        </a:p>
      </dsp:txBody>
      <dsp:txXfrm>
        <a:off x="1866700" y="1182403"/>
        <a:ext cx="898775" cy="898775"/>
      </dsp:txXfrm>
    </dsp:sp>
    <dsp:sp modelId="{EB599DCB-26EF-4A4E-A23D-3EAA03AD3924}">
      <dsp:nvSpPr>
        <dsp:cNvPr id="0" name=""/>
        <dsp:cNvSpPr/>
      </dsp:nvSpPr>
      <dsp:spPr>
        <a:xfrm rot="16200000">
          <a:off x="2180420" y="1029273"/>
          <a:ext cx="271335" cy="34925"/>
        </a:xfrm>
        <a:custGeom>
          <a:avLst/>
          <a:gdLst/>
          <a:ahLst/>
          <a:cxnLst/>
          <a:rect l="0" t="0" r="0" b="0"/>
          <a:pathLst>
            <a:path>
              <a:moveTo>
                <a:pt x="0" y="17462"/>
              </a:moveTo>
              <a:lnTo>
                <a:pt x="271335" y="174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6200000">
        <a:off x="2309304" y="1039952"/>
        <a:ext cx="13566" cy="13566"/>
      </dsp:txXfrm>
    </dsp:sp>
    <dsp:sp modelId="{3CE929D8-282C-4009-A75C-0229C13AEE09}">
      <dsp:nvSpPr>
        <dsp:cNvPr id="0" name=""/>
        <dsp:cNvSpPr/>
      </dsp:nvSpPr>
      <dsp:spPr>
        <a:xfrm>
          <a:off x="1866700" y="12292"/>
          <a:ext cx="898775" cy="8987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劳役过度</a:t>
          </a:r>
          <a:endParaRPr lang="zh-CN" altLang="en-US" sz="2000" kern="1200" dirty="0"/>
        </a:p>
      </dsp:txBody>
      <dsp:txXfrm>
        <a:off x="1866700" y="12292"/>
        <a:ext cx="898775" cy="898775"/>
      </dsp:txXfrm>
    </dsp:sp>
    <dsp:sp modelId="{62CC67EB-C04C-4BDA-815A-094D10F2A33D}">
      <dsp:nvSpPr>
        <dsp:cNvPr id="0" name=""/>
        <dsp:cNvSpPr/>
      </dsp:nvSpPr>
      <dsp:spPr>
        <a:xfrm rot="20520000">
          <a:off x="2736841" y="1433536"/>
          <a:ext cx="271335" cy="34925"/>
        </a:xfrm>
        <a:custGeom>
          <a:avLst/>
          <a:gdLst/>
          <a:ahLst/>
          <a:cxnLst/>
          <a:rect l="0" t="0" r="0" b="0"/>
          <a:pathLst>
            <a:path>
              <a:moveTo>
                <a:pt x="0" y="17462"/>
              </a:moveTo>
              <a:lnTo>
                <a:pt x="271335" y="174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20520000">
        <a:off x="2865725" y="1444216"/>
        <a:ext cx="13566" cy="13566"/>
      </dsp:txXfrm>
    </dsp:sp>
    <dsp:sp modelId="{95CC33DF-6EDB-4C60-905F-A77656D43FF7}">
      <dsp:nvSpPr>
        <dsp:cNvPr id="0" name=""/>
        <dsp:cNvSpPr/>
      </dsp:nvSpPr>
      <dsp:spPr>
        <a:xfrm>
          <a:off x="2979541" y="820819"/>
          <a:ext cx="898775" cy="8987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外感时邪</a:t>
          </a:r>
          <a:endParaRPr lang="zh-CN" altLang="en-US" sz="2000" kern="1200" dirty="0"/>
        </a:p>
      </dsp:txBody>
      <dsp:txXfrm>
        <a:off x="2979541" y="820819"/>
        <a:ext cx="898775" cy="898775"/>
      </dsp:txXfrm>
    </dsp:sp>
    <dsp:sp modelId="{3F0E4A66-02B2-4D81-B4D2-F45BA7951284}">
      <dsp:nvSpPr>
        <dsp:cNvPr id="0" name=""/>
        <dsp:cNvSpPr/>
      </dsp:nvSpPr>
      <dsp:spPr>
        <a:xfrm rot="3240000">
          <a:off x="2524307" y="2087648"/>
          <a:ext cx="271335" cy="34925"/>
        </a:xfrm>
        <a:custGeom>
          <a:avLst/>
          <a:gdLst/>
          <a:ahLst/>
          <a:cxnLst/>
          <a:rect l="0" t="0" r="0" b="0"/>
          <a:pathLst>
            <a:path>
              <a:moveTo>
                <a:pt x="0" y="17462"/>
              </a:moveTo>
              <a:lnTo>
                <a:pt x="271335" y="174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3240000">
        <a:off x="2653191" y="2098328"/>
        <a:ext cx="13566" cy="13566"/>
      </dsp:txXfrm>
    </dsp:sp>
    <dsp:sp modelId="{35DB3E76-12C5-4A70-A28F-2ACA7DB2B681}">
      <dsp:nvSpPr>
        <dsp:cNvPr id="0" name=""/>
        <dsp:cNvSpPr/>
      </dsp:nvSpPr>
      <dsp:spPr>
        <a:xfrm>
          <a:off x="2554474" y="2129043"/>
          <a:ext cx="898775" cy="8987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情志不畅</a:t>
          </a:r>
          <a:endParaRPr lang="zh-CN" altLang="en-US" sz="2000" kern="1200" dirty="0"/>
        </a:p>
      </dsp:txBody>
      <dsp:txXfrm>
        <a:off x="2554474" y="2129043"/>
        <a:ext cx="898775" cy="898775"/>
      </dsp:txXfrm>
    </dsp:sp>
    <dsp:sp modelId="{885E584D-90A5-4028-9E28-B981ABE75C9C}">
      <dsp:nvSpPr>
        <dsp:cNvPr id="0" name=""/>
        <dsp:cNvSpPr/>
      </dsp:nvSpPr>
      <dsp:spPr>
        <a:xfrm rot="7560000">
          <a:off x="1836533" y="2087648"/>
          <a:ext cx="271335" cy="34925"/>
        </a:xfrm>
        <a:custGeom>
          <a:avLst/>
          <a:gdLst/>
          <a:ahLst/>
          <a:cxnLst/>
          <a:rect l="0" t="0" r="0" b="0"/>
          <a:pathLst>
            <a:path>
              <a:moveTo>
                <a:pt x="0" y="17462"/>
              </a:moveTo>
              <a:lnTo>
                <a:pt x="271335" y="174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7560000">
        <a:off x="1965417" y="2098328"/>
        <a:ext cx="13566" cy="13566"/>
      </dsp:txXfrm>
    </dsp:sp>
    <dsp:sp modelId="{3ABF3119-53A8-40F4-B297-5068A04A6148}">
      <dsp:nvSpPr>
        <dsp:cNvPr id="0" name=""/>
        <dsp:cNvSpPr/>
      </dsp:nvSpPr>
      <dsp:spPr>
        <a:xfrm>
          <a:off x="1178926" y="2129043"/>
          <a:ext cx="898775" cy="8987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素体虚弱</a:t>
          </a:r>
          <a:endParaRPr lang="zh-CN" altLang="en-US" sz="2000" kern="1200" dirty="0"/>
        </a:p>
      </dsp:txBody>
      <dsp:txXfrm>
        <a:off x="1178926" y="2129043"/>
        <a:ext cx="898775" cy="898775"/>
      </dsp:txXfrm>
    </dsp:sp>
    <dsp:sp modelId="{A10E9278-0BE3-4859-9043-683942B74E35}">
      <dsp:nvSpPr>
        <dsp:cNvPr id="0" name=""/>
        <dsp:cNvSpPr/>
      </dsp:nvSpPr>
      <dsp:spPr>
        <a:xfrm rot="11880000">
          <a:off x="1623999" y="1433536"/>
          <a:ext cx="271335" cy="34925"/>
        </a:xfrm>
        <a:custGeom>
          <a:avLst/>
          <a:gdLst/>
          <a:ahLst/>
          <a:cxnLst/>
          <a:rect l="0" t="0" r="0" b="0"/>
          <a:pathLst>
            <a:path>
              <a:moveTo>
                <a:pt x="0" y="17462"/>
              </a:moveTo>
              <a:lnTo>
                <a:pt x="271335" y="174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1880000">
        <a:off x="1752883" y="1444216"/>
        <a:ext cx="13566" cy="13566"/>
      </dsp:txXfrm>
    </dsp:sp>
    <dsp:sp modelId="{C7A5FA13-0BD9-443E-9ECA-FA0E4E065847}">
      <dsp:nvSpPr>
        <dsp:cNvPr id="0" name=""/>
        <dsp:cNvSpPr/>
      </dsp:nvSpPr>
      <dsp:spPr>
        <a:xfrm>
          <a:off x="753858" y="820819"/>
          <a:ext cx="898775" cy="8987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久病大虚</a:t>
          </a:r>
          <a:endParaRPr lang="zh-CN" altLang="en-US" sz="2000" kern="1200" dirty="0"/>
        </a:p>
      </dsp:txBody>
      <dsp:txXfrm>
        <a:off x="753858" y="820819"/>
        <a:ext cx="898775" cy="89877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45966-3376-4713-8CA8-46B606D45E5E}" type="datetimeFigureOut">
              <a:rPr lang="zh-CN" altLang="en-US" smtClean="0"/>
              <a:pPr/>
              <a:t>2019/6/19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053C3-CB47-4A33-A572-0BFA8B9906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通过板书形式强调本节课学习目的：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053C3-CB47-4A33-A572-0BFA8B99064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053C3-CB47-4A33-A572-0BFA8B99064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053C3-CB47-4A33-A572-0BFA8B99064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053C3-CB47-4A33-A572-0BFA8B99064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053C3-CB47-4A33-A572-0BFA8B99064C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053C3-CB47-4A33-A572-0BFA8B99064C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053C3-CB47-4A33-A572-0BFA8B99064C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053C3-CB47-4A33-A572-0BFA8B99064C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053C3-CB47-4A33-A572-0BFA8B99064C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053C3-CB47-4A33-A572-0BFA8B99064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053C3-CB47-4A33-A572-0BFA8B99064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053C3-CB47-4A33-A572-0BFA8B99064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053C3-CB47-4A33-A572-0BFA8B99064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053C3-CB47-4A33-A572-0BFA8B99064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053C3-CB47-4A33-A572-0BFA8B99064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84072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053C3-CB47-4A33-A572-0BFA8B99064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84072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053C3-CB47-4A33-A572-0BFA8B99064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84072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C9254-1C5D-440A-9FE6-8D7BE1EEBDB9}" type="datetimeFigureOut">
              <a:rPr lang="zh-CN" altLang="en-US"/>
              <a:pPr>
                <a:defRPr/>
              </a:pPr>
              <a:t>2019/6/19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BD023-196A-4825-8394-374776B415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B3701-064E-4E23-B13B-1A2CD600D8ED}" type="datetimeFigureOut">
              <a:rPr lang="zh-CN" altLang="en-US"/>
              <a:pPr>
                <a:defRPr/>
              </a:pPr>
              <a:t>2019/6/19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A1B41-06BD-4160-8831-F7DBB053C2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BD549-5DD4-402D-A081-8BFB651CDFD5}" type="datetimeFigureOut">
              <a:rPr lang="zh-CN" altLang="en-US"/>
              <a:pPr>
                <a:defRPr/>
              </a:pPr>
              <a:t>2019/6/19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87C32-1471-4A92-9E96-F26DFE586E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C9BCC-3431-4B91-A893-D192FD17E32F}" type="datetimeFigureOut">
              <a:rPr lang="zh-CN" altLang="en-US"/>
              <a:pPr>
                <a:defRPr/>
              </a:pPr>
              <a:t>2019/6/19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F03BF-7865-46D5-8D8C-23592A2132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6385B-60E6-4AEA-9A14-05E3551AAD87}" type="datetimeFigureOut">
              <a:rPr lang="zh-CN" altLang="en-US"/>
              <a:pPr>
                <a:defRPr/>
              </a:pPr>
              <a:t>2019/6/19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A0989-1F43-4C84-9B84-AF243C7AD9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FA34A-FA7E-4729-BF36-B1E8CF7E0DAB}" type="datetimeFigureOut">
              <a:rPr lang="zh-CN" altLang="en-US"/>
              <a:pPr>
                <a:defRPr/>
              </a:pPr>
              <a:t>2019/6/19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CCEB6-44DC-44EF-A01E-CF95122084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0BE53-B066-4B7E-A54F-69A01BD0EEC2}" type="datetimeFigureOut">
              <a:rPr lang="zh-CN" altLang="en-US"/>
              <a:pPr>
                <a:defRPr/>
              </a:pPr>
              <a:t>2019/6/19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17A18-A447-4457-BB9A-3749FF6B2A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4D470-069A-4A71-8C13-A454401B283D}" type="datetimeFigureOut">
              <a:rPr lang="zh-CN" altLang="en-US"/>
              <a:pPr>
                <a:defRPr/>
              </a:pPr>
              <a:t>2019/6/19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4A485-E926-475D-B753-EA31C02591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1F3CA-91BE-4F7A-8849-9E914C3375AD}" type="datetimeFigureOut">
              <a:rPr lang="zh-CN" altLang="en-US"/>
              <a:pPr>
                <a:defRPr/>
              </a:pPr>
              <a:t>2019/6/19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FB973-FFEA-497C-8EDE-AC3EC36BBB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7BEE2-6AB0-4284-B25B-D026C74E46AA}" type="datetimeFigureOut">
              <a:rPr lang="zh-CN" altLang="en-US"/>
              <a:pPr>
                <a:defRPr/>
              </a:pPr>
              <a:t>2019/6/19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35862-24FB-4535-BFDF-CF14420960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FF58C-52B8-446F-81C6-38785066ABB2}" type="datetimeFigureOut">
              <a:rPr lang="zh-CN" altLang="en-US"/>
              <a:pPr>
                <a:defRPr/>
              </a:pPr>
              <a:t>2019/6/19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2DE18-3665-4FE0-ACEE-4DD1F8A17EA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5343CD6-4BA0-4FE5-A5F7-2CDF0AB34194}" type="datetimeFigureOut">
              <a:rPr lang="zh-CN" altLang="en-US"/>
              <a:pPr>
                <a:defRPr/>
              </a:pPr>
              <a:t>2019/6/19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A1EF20B-B248-4B82-84E9-27870A0192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5.png"/><Relationship Id="rId9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microsoft.com/office/2007/relationships/diagramDrawing" Target="../diagrams/drawing4.xml"/><Relationship Id="rId4" Type="http://schemas.openxmlformats.org/officeDocument/2006/relationships/image" Target="../media/image4.png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3" y="2678907"/>
            <a:ext cx="1457325" cy="26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50" y="2400300"/>
            <a:ext cx="40005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691680" y="1563638"/>
            <a:ext cx="5786478" cy="166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 smtClean="0">
                <a:latin typeface="黑体" pitchFamily="49" charset="-122"/>
                <a:ea typeface="黑体" pitchFamily="49" charset="-122"/>
              </a:rPr>
              <a:t>推拿新进展</a:t>
            </a:r>
            <a:endParaRPr lang="en-US" altLang="zh-CN" sz="4800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黑体" pitchFamily="49" charset="-122"/>
                <a:ea typeface="黑体" pitchFamily="49" charset="-122"/>
              </a:rPr>
              <a:t>   -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推拿治疗慢性疲劳综合征的作用机制</a:t>
            </a:r>
            <a:endParaRPr lang="zh-CN" altLang="en-US" sz="40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143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11594" r="11594"/>
          <a:stretch>
            <a:fillRect/>
          </a:stretch>
        </p:blipFill>
        <p:spPr bwMode="auto">
          <a:xfrm>
            <a:off x="-32" y="0"/>
            <a:ext cx="7884400" cy="98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785786" y="142858"/>
            <a:ext cx="600079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二、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CFS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的现代医学病因机制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endParaRPr lang="zh-CN" altLang="en-US" sz="2800" dirty="0">
              <a:latin typeface="黑体" pitchFamily="49" charset="-122"/>
              <a:ea typeface="黑体" pitchFamily="49" charset="-122"/>
            </a:endParaRPr>
          </a:p>
          <a:p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8224" y="2139702"/>
            <a:ext cx="2412776" cy="13619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zh-CN" altLang="en-US" sz="1100" dirty="0" smtClean="0">
                <a:solidFill>
                  <a:schemeClr val="tx1"/>
                </a:solidFill>
              </a:rPr>
              <a:t>介绍慢性疲劳综合征的发病原因，可以为后面介绍推拿治疗的作用机制做一铺垫。</a:t>
            </a:r>
            <a:endParaRPr lang="en-US" altLang="zh-CN" sz="11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zh-CN" altLang="en-US" sz="1100" dirty="0" smtClean="0">
                <a:solidFill>
                  <a:schemeClr val="tx1"/>
                </a:solidFill>
              </a:rPr>
              <a:t>引导学生们进行思考，能否通过发病原因去分析推拿的作用机制。</a:t>
            </a:r>
          </a:p>
        </p:txBody>
      </p:sp>
      <p:sp>
        <p:nvSpPr>
          <p:cNvPr id="13" name="矩形 12"/>
          <p:cNvSpPr/>
          <p:nvPr/>
        </p:nvSpPr>
        <p:spPr>
          <a:xfrm>
            <a:off x="7308304" y="1707654"/>
            <a:ext cx="1186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b="1" dirty="0" smtClean="0">
                <a:solidFill>
                  <a:prstClr val="black"/>
                </a:solidFill>
                <a:latin typeface="宋体" pitchFamily="2" charset="-122"/>
              </a:rPr>
              <a:t>教师指导</a:t>
            </a:r>
            <a:endParaRPr lang="zh-CN" altLang="en-US" b="1" dirty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14" name="六角星 13"/>
          <p:cNvSpPr/>
          <p:nvPr/>
        </p:nvSpPr>
        <p:spPr>
          <a:xfrm>
            <a:off x="7024464" y="1779662"/>
            <a:ext cx="216024" cy="26231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6" name="图示 15"/>
          <p:cNvGraphicFramePr/>
          <p:nvPr/>
        </p:nvGraphicFramePr>
        <p:xfrm>
          <a:off x="1763688" y="1275606"/>
          <a:ext cx="4128120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143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11594" r="11594"/>
          <a:stretch>
            <a:fillRect/>
          </a:stretch>
        </p:blipFill>
        <p:spPr bwMode="auto">
          <a:xfrm>
            <a:off x="-32" y="0"/>
            <a:ext cx="7884400" cy="98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6669757" y="1895802"/>
            <a:ext cx="1440160" cy="11079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 smtClean="0">
                <a:solidFill>
                  <a:schemeClr val="tx1"/>
                </a:solidFill>
              </a:rPr>
              <a:t>介绍慢性疲劳综合征的中医病因病机，让学生从中医角度有个了解。</a:t>
            </a:r>
          </a:p>
        </p:txBody>
      </p:sp>
      <p:sp>
        <p:nvSpPr>
          <p:cNvPr id="29" name="矩形 28"/>
          <p:cNvSpPr/>
          <p:nvPr/>
        </p:nvSpPr>
        <p:spPr>
          <a:xfrm>
            <a:off x="6914356" y="1410330"/>
            <a:ext cx="1186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b="1" dirty="0" smtClean="0">
                <a:solidFill>
                  <a:prstClr val="black"/>
                </a:solidFill>
                <a:latin typeface="宋体" pitchFamily="2" charset="-122"/>
              </a:rPr>
              <a:t>教师指导</a:t>
            </a:r>
            <a:endParaRPr lang="zh-CN" altLang="en-US" b="1" dirty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30" name="六角星 29"/>
          <p:cNvSpPr/>
          <p:nvPr/>
        </p:nvSpPr>
        <p:spPr>
          <a:xfrm>
            <a:off x="6736432" y="1470796"/>
            <a:ext cx="216024" cy="21602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7" name="图示 26"/>
          <p:cNvGraphicFramePr/>
          <p:nvPr/>
        </p:nvGraphicFramePr>
        <p:xfrm>
          <a:off x="1475656" y="1059582"/>
          <a:ext cx="4632176" cy="304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785786" y="142858"/>
            <a:ext cx="600079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三、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CFS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的中医病因病机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endParaRPr lang="zh-CN" altLang="en-US" sz="2800" dirty="0">
              <a:latin typeface="黑体" pitchFamily="49" charset="-122"/>
              <a:ea typeface="黑体" pitchFamily="49" charset="-122"/>
            </a:endParaRPr>
          </a:p>
          <a:p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43608" y="429994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病机以</a:t>
            </a:r>
            <a:r>
              <a:rPr lang="zh-CN" altLang="en-US" b="1" dirty="0" smtClean="0">
                <a:solidFill>
                  <a:srgbClr val="FF0000"/>
                </a:solidFill>
              </a:rPr>
              <a:t>虚与郁，</a:t>
            </a:r>
            <a:r>
              <a:rPr lang="zh-CN" altLang="en-US" b="1" dirty="0" smtClean="0"/>
              <a:t>病位涉及</a:t>
            </a:r>
            <a:r>
              <a:rPr lang="zh-CN" altLang="en-US" b="1" dirty="0" smtClean="0">
                <a:solidFill>
                  <a:srgbClr val="FF0000"/>
                </a:solidFill>
              </a:rPr>
              <a:t>五脏，</a:t>
            </a:r>
            <a:r>
              <a:rPr lang="zh-CN" altLang="en-US" b="1" dirty="0" smtClean="0"/>
              <a:t>但主要在</a:t>
            </a:r>
            <a:r>
              <a:rPr lang="zh-CN" altLang="en-US" b="1" dirty="0" smtClean="0">
                <a:solidFill>
                  <a:srgbClr val="FF0000"/>
                </a:solidFill>
              </a:rPr>
              <a:t>肝、脾、肾。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143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11594" r="11594"/>
          <a:stretch>
            <a:fillRect/>
          </a:stretch>
        </p:blipFill>
        <p:spPr bwMode="auto">
          <a:xfrm>
            <a:off x="-32" y="0"/>
            <a:ext cx="7884400" cy="98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785786" y="142858"/>
            <a:ext cx="600079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三、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CFS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的中医病因病机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endParaRPr lang="zh-CN" altLang="en-US" sz="2800" dirty="0">
              <a:latin typeface="黑体" pitchFamily="49" charset="-122"/>
              <a:ea typeface="黑体" pitchFamily="49" charset="-122"/>
            </a:endParaRPr>
          </a:p>
          <a:p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355976" y="1275606"/>
            <a:ext cx="576064" cy="432048"/>
          </a:xfrm>
          <a:prstGeom prst="rect">
            <a:avLst/>
          </a:prstGeom>
          <a:noFill/>
          <a:ln w="6350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肝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203848" y="1275606"/>
            <a:ext cx="576064" cy="432048"/>
          </a:xfrm>
          <a:prstGeom prst="rect">
            <a:avLst/>
          </a:prstGeom>
          <a:noFill/>
          <a:ln w="6350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脾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3491880" y="1923678"/>
            <a:ext cx="1080120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stCxn id="23" idx="2"/>
          </p:cNvCxnSpPr>
          <p:nvPr/>
        </p:nvCxnSpPr>
        <p:spPr>
          <a:xfrm>
            <a:off x="3491880" y="1707654"/>
            <a:ext cx="0" cy="216024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572000" y="1707654"/>
            <a:ext cx="0" cy="216024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4067944" y="1923678"/>
            <a:ext cx="0" cy="360040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3419872" y="2283718"/>
            <a:ext cx="1296144" cy="432048"/>
          </a:xfrm>
          <a:prstGeom prst="rect">
            <a:avLst/>
          </a:prstGeom>
          <a:noFill/>
          <a:ln w="6350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后天失养</a:t>
            </a:r>
          </a:p>
        </p:txBody>
      </p:sp>
      <p:cxnSp>
        <p:nvCxnSpPr>
          <p:cNvPr id="38" name="直接箭头连接符 37"/>
          <p:cNvCxnSpPr/>
          <p:nvPr/>
        </p:nvCxnSpPr>
        <p:spPr>
          <a:xfrm>
            <a:off x="2339752" y="2715766"/>
            <a:ext cx="0" cy="864096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2555776" y="3920852"/>
            <a:ext cx="1296144" cy="576064"/>
          </a:xfrm>
          <a:prstGeom prst="rect">
            <a:avLst/>
          </a:prstGeom>
          <a:noFill/>
          <a:ln w="6350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脏腑功能失调</a:t>
            </a:r>
          </a:p>
        </p:txBody>
      </p:sp>
      <p:sp>
        <p:nvSpPr>
          <p:cNvPr id="41" name="矩形 40"/>
          <p:cNvSpPr/>
          <p:nvPr/>
        </p:nvSpPr>
        <p:spPr>
          <a:xfrm>
            <a:off x="4139952" y="4064868"/>
            <a:ext cx="1296144" cy="360040"/>
          </a:xfrm>
          <a:prstGeom prst="rect">
            <a:avLst/>
          </a:prstGeom>
          <a:noFill/>
          <a:ln w="6350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阴阳失衡</a:t>
            </a:r>
          </a:p>
        </p:txBody>
      </p:sp>
      <p:cxnSp>
        <p:nvCxnSpPr>
          <p:cNvPr id="43" name="直接箭头连接符 42"/>
          <p:cNvCxnSpPr>
            <a:endCxn id="41" idx="1"/>
          </p:cNvCxnSpPr>
          <p:nvPr/>
        </p:nvCxnSpPr>
        <p:spPr>
          <a:xfrm>
            <a:off x="3851920" y="4242792"/>
            <a:ext cx="288032" cy="2096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2051720" y="1275606"/>
            <a:ext cx="576064" cy="432048"/>
          </a:xfrm>
          <a:prstGeom prst="rect">
            <a:avLst/>
          </a:prstGeom>
          <a:noFill/>
          <a:ln w="6350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肾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697013" y="2289051"/>
            <a:ext cx="1296144" cy="432048"/>
          </a:xfrm>
          <a:prstGeom prst="rect">
            <a:avLst/>
          </a:prstGeom>
          <a:noFill/>
          <a:ln w="6350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先天不足</a:t>
            </a:r>
          </a:p>
        </p:txBody>
      </p:sp>
      <p:sp>
        <p:nvSpPr>
          <p:cNvPr id="48" name="矩形 47"/>
          <p:cNvSpPr/>
          <p:nvPr/>
        </p:nvSpPr>
        <p:spPr>
          <a:xfrm>
            <a:off x="3419872" y="2931790"/>
            <a:ext cx="1296144" cy="432048"/>
          </a:xfrm>
          <a:prstGeom prst="rect">
            <a:avLst/>
          </a:prstGeom>
          <a:noFill/>
          <a:ln w="6350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气血亏虚</a:t>
            </a:r>
          </a:p>
        </p:txBody>
      </p:sp>
      <p:cxnSp>
        <p:nvCxnSpPr>
          <p:cNvPr id="49" name="直接箭头连接符 48"/>
          <p:cNvCxnSpPr>
            <a:stCxn id="36" idx="2"/>
            <a:endCxn id="48" idx="0"/>
          </p:cNvCxnSpPr>
          <p:nvPr/>
        </p:nvCxnSpPr>
        <p:spPr>
          <a:xfrm>
            <a:off x="4067944" y="2715766"/>
            <a:ext cx="0" cy="216024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>
            <a:stCxn id="46" idx="2"/>
            <a:endCxn id="47" idx="0"/>
          </p:cNvCxnSpPr>
          <p:nvPr/>
        </p:nvCxnSpPr>
        <p:spPr>
          <a:xfrm>
            <a:off x="2339752" y="1707654"/>
            <a:ext cx="5333" cy="581397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2339752" y="3579862"/>
            <a:ext cx="1743050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/>
          <p:nvPr/>
        </p:nvCxnSpPr>
        <p:spPr>
          <a:xfrm>
            <a:off x="4067944" y="3363838"/>
            <a:ext cx="0" cy="216024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/>
          <p:nvPr/>
        </p:nvCxnSpPr>
        <p:spPr>
          <a:xfrm>
            <a:off x="3203848" y="3579862"/>
            <a:ext cx="1" cy="288032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669757" y="1895802"/>
            <a:ext cx="1440160" cy="11079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 smtClean="0">
                <a:solidFill>
                  <a:schemeClr val="tx1"/>
                </a:solidFill>
              </a:rPr>
              <a:t>介绍慢性疲劳综合征的中医病因病机，让学生从中医角度有个了解。</a:t>
            </a:r>
          </a:p>
        </p:txBody>
      </p:sp>
      <p:sp>
        <p:nvSpPr>
          <p:cNvPr id="74" name="矩形 73"/>
          <p:cNvSpPr/>
          <p:nvPr/>
        </p:nvSpPr>
        <p:spPr>
          <a:xfrm>
            <a:off x="6914356" y="1410330"/>
            <a:ext cx="1186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b="1" dirty="0" smtClean="0">
                <a:solidFill>
                  <a:prstClr val="black"/>
                </a:solidFill>
                <a:latin typeface="宋体" pitchFamily="2" charset="-122"/>
              </a:rPr>
              <a:t>教师指导</a:t>
            </a:r>
            <a:endParaRPr lang="zh-CN" altLang="en-US" b="1" dirty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75" name="六角星 74"/>
          <p:cNvSpPr/>
          <p:nvPr/>
        </p:nvSpPr>
        <p:spPr>
          <a:xfrm>
            <a:off x="6736432" y="1470796"/>
            <a:ext cx="216024" cy="21602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143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11594" r="11594"/>
          <a:stretch>
            <a:fillRect/>
          </a:stretch>
        </p:blipFill>
        <p:spPr bwMode="auto">
          <a:xfrm>
            <a:off x="-32" y="0"/>
            <a:ext cx="7884400" cy="98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785786" y="142858"/>
            <a:ext cx="60007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四、推拿治疗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CFS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的作用机制</a:t>
            </a:r>
            <a:endParaRPr lang="en-US" altLang="zh-CN" sz="2800" dirty="0" smtClean="0">
              <a:latin typeface="黑体" pitchFamily="49" charset="-122"/>
              <a:ea typeface="黑体" pitchFamily="49" charset="-122"/>
            </a:endParaRPr>
          </a:p>
          <a:p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804248" y="2211710"/>
            <a:ext cx="1656184" cy="13619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zh-CN" altLang="en-US" sz="1100" dirty="0" smtClean="0">
                <a:solidFill>
                  <a:schemeClr val="tx1"/>
                </a:solidFill>
              </a:rPr>
              <a:t>介绍慢性疲劳后的病理变化。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zh-CN" altLang="en-US" sz="1100" dirty="0" smtClean="0">
                <a:solidFill>
                  <a:schemeClr val="tx1"/>
                </a:solidFill>
              </a:rPr>
              <a:t>推拿对改善疲劳状态调节作用的主要切入途径（清除氧自由基）。</a:t>
            </a:r>
          </a:p>
        </p:txBody>
      </p:sp>
      <p:sp>
        <p:nvSpPr>
          <p:cNvPr id="66" name="矩形 65"/>
          <p:cNvSpPr/>
          <p:nvPr/>
        </p:nvSpPr>
        <p:spPr>
          <a:xfrm>
            <a:off x="7202388" y="1800523"/>
            <a:ext cx="1186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b="1" dirty="0" smtClean="0">
                <a:solidFill>
                  <a:prstClr val="black"/>
                </a:solidFill>
                <a:latin typeface="宋体" pitchFamily="2" charset="-122"/>
              </a:rPr>
              <a:t>教师指导</a:t>
            </a:r>
            <a:endParaRPr lang="zh-CN" altLang="en-US" b="1" dirty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67" name="六角星 66"/>
          <p:cNvSpPr/>
          <p:nvPr/>
        </p:nvSpPr>
        <p:spPr>
          <a:xfrm>
            <a:off x="7008397" y="1842385"/>
            <a:ext cx="216024" cy="21602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827584" y="1059582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prstClr val="black"/>
                </a:solidFill>
                <a:latin typeface="宋体" pitchFamily="2" charset="-122"/>
              </a:rPr>
              <a:t>清除氧自由基</a:t>
            </a:r>
          </a:p>
        </p:txBody>
      </p:sp>
      <p:sp>
        <p:nvSpPr>
          <p:cNvPr id="68" name="圆角矩形 67"/>
          <p:cNvSpPr/>
          <p:nvPr/>
        </p:nvSpPr>
        <p:spPr>
          <a:xfrm>
            <a:off x="2339752" y="3357550"/>
            <a:ext cx="1584176" cy="64807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600" b="1" dirty="0" smtClean="0">
                <a:latin typeface="微软雅黑" pitchFamily="34" charset="-122"/>
                <a:ea typeface="微软雅黑" pitchFamily="34" charset="-122"/>
              </a:rPr>
              <a:t>改善局部的血液循环</a:t>
            </a: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9" name="圆角矩形 68"/>
          <p:cNvSpPr/>
          <p:nvPr/>
        </p:nvSpPr>
        <p:spPr>
          <a:xfrm>
            <a:off x="4572000" y="3363838"/>
            <a:ext cx="936104" cy="64807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600" b="1" dirty="0" smtClean="0">
                <a:latin typeface="微软雅黑" pitchFamily="34" charset="-122"/>
                <a:ea typeface="微软雅黑" pitchFamily="34" charset="-122"/>
              </a:rPr>
              <a:t>增强</a:t>
            </a:r>
            <a:endParaRPr lang="en-US" altLang="zh-CN" sz="16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zh-CN" sz="1600" b="1" dirty="0" smtClean="0">
                <a:latin typeface="微软雅黑" pitchFamily="34" charset="-122"/>
                <a:ea typeface="微软雅黑" pitchFamily="34" charset="-122"/>
              </a:rPr>
              <a:t>代谢</a:t>
            </a: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1" name="圆角矩形 70"/>
          <p:cNvSpPr/>
          <p:nvPr/>
        </p:nvSpPr>
        <p:spPr>
          <a:xfrm>
            <a:off x="624136" y="3363838"/>
            <a:ext cx="1152128" cy="64807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推拿</a:t>
            </a: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2" name="直接箭头连接符 71"/>
          <p:cNvCxnSpPr>
            <a:stCxn id="68" idx="3"/>
            <a:endCxn id="69" idx="1"/>
          </p:cNvCxnSpPr>
          <p:nvPr/>
        </p:nvCxnSpPr>
        <p:spPr>
          <a:xfrm>
            <a:off x="3923928" y="3681586"/>
            <a:ext cx="648072" cy="62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/>
          <p:cNvCxnSpPr/>
          <p:nvPr/>
        </p:nvCxnSpPr>
        <p:spPr>
          <a:xfrm flipH="1" flipV="1">
            <a:off x="4139952" y="2715766"/>
            <a:ext cx="864096" cy="6480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右箭头 73"/>
          <p:cNvSpPr/>
          <p:nvPr/>
        </p:nvSpPr>
        <p:spPr>
          <a:xfrm>
            <a:off x="1864272" y="3475850"/>
            <a:ext cx="416049" cy="432048"/>
          </a:xfrm>
          <a:prstGeom prst="rightArrow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/>
          </a:p>
        </p:txBody>
      </p:sp>
      <p:sp>
        <p:nvSpPr>
          <p:cNvPr id="75" name="圆角矩形 74"/>
          <p:cNvSpPr/>
          <p:nvPr/>
        </p:nvSpPr>
        <p:spPr>
          <a:xfrm>
            <a:off x="1547664" y="1995686"/>
            <a:ext cx="1080120" cy="57606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机体疲劳</a:t>
            </a:r>
          </a:p>
        </p:txBody>
      </p:sp>
      <p:sp>
        <p:nvSpPr>
          <p:cNvPr id="77" name="右箭头 76"/>
          <p:cNvSpPr/>
          <p:nvPr/>
        </p:nvSpPr>
        <p:spPr>
          <a:xfrm>
            <a:off x="2771800" y="2139702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流程图: 显示 77"/>
          <p:cNvSpPr/>
          <p:nvPr/>
        </p:nvSpPr>
        <p:spPr>
          <a:xfrm>
            <a:off x="3131840" y="1851670"/>
            <a:ext cx="2016224" cy="864096"/>
          </a:xfrm>
          <a:prstGeom prst="flowChartDisplay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氧自由基↑</a:t>
            </a:r>
            <a:endParaRPr lang="en-US" altLang="zh-CN" sz="16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过氧化脂质↑</a:t>
            </a:r>
          </a:p>
        </p:txBody>
      </p:sp>
      <p:sp>
        <p:nvSpPr>
          <p:cNvPr id="79" name="矩形 78"/>
          <p:cNvSpPr/>
          <p:nvPr/>
        </p:nvSpPr>
        <p:spPr>
          <a:xfrm>
            <a:off x="4283968" y="1275606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人体疾病、衰老和死亡的直接参与者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5" name="下弧形箭头 84"/>
          <p:cNvSpPr/>
          <p:nvPr/>
        </p:nvSpPr>
        <p:spPr>
          <a:xfrm rot="11305726">
            <a:off x="4523657" y="2822773"/>
            <a:ext cx="504056" cy="360040"/>
          </a:xfrm>
          <a:prstGeom prst="curved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148064" y="278777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逆转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143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11594" r="11594"/>
          <a:stretch>
            <a:fillRect/>
          </a:stretch>
        </p:blipFill>
        <p:spPr bwMode="auto">
          <a:xfrm>
            <a:off x="-32" y="0"/>
            <a:ext cx="7884400" cy="98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6084168" y="2355726"/>
            <a:ext cx="2160240" cy="6001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 smtClean="0">
                <a:solidFill>
                  <a:schemeClr val="tx1"/>
                </a:solidFill>
              </a:rPr>
              <a:t>可以以研究实例来对机制进行相关佐证，帮助学生更好的理解。</a:t>
            </a:r>
          </a:p>
        </p:txBody>
      </p:sp>
      <p:sp>
        <p:nvSpPr>
          <p:cNvPr id="29" name="矩形 28"/>
          <p:cNvSpPr/>
          <p:nvPr/>
        </p:nvSpPr>
        <p:spPr>
          <a:xfrm>
            <a:off x="6626324" y="1872531"/>
            <a:ext cx="1186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b="1" dirty="0" smtClean="0">
                <a:solidFill>
                  <a:prstClr val="black"/>
                </a:solidFill>
                <a:latin typeface="宋体" pitchFamily="2" charset="-122"/>
              </a:rPr>
              <a:t>教师指导</a:t>
            </a:r>
            <a:endParaRPr lang="zh-CN" altLang="en-US" b="1" dirty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30" name="六角星 29"/>
          <p:cNvSpPr/>
          <p:nvPr/>
        </p:nvSpPr>
        <p:spPr>
          <a:xfrm>
            <a:off x="6448400" y="1897962"/>
            <a:ext cx="216024" cy="21602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785786" y="142858"/>
            <a:ext cx="60007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四、推拿治疗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CFS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的作用机制</a:t>
            </a:r>
            <a:endParaRPr lang="en-US" altLang="zh-CN" sz="2800" dirty="0" smtClean="0">
              <a:latin typeface="黑体" pitchFamily="49" charset="-122"/>
              <a:ea typeface="黑体" pitchFamily="49" charset="-122"/>
            </a:endParaRPr>
          </a:p>
          <a:p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27584" y="1059582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prstClr val="black"/>
                </a:solidFill>
                <a:latin typeface="宋体" pitchFamily="2" charset="-122"/>
              </a:rPr>
              <a:t>调整神经系统功能</a:t>
            </a:r>
          </a:p>
        </p:txBody>
      </p:sp>
      <p:sp>
        <p:nvSpPr>
          <p:cNvPr id="22582" name="Rectangle 5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59394" name="图片 1" descr="说明: 组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1491630"/>
            <a:ext cx="2880320" cy="328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3143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图示 9"/>
          <p:cNvGraphicFramePr/>
          <p:nvPr/>
        </p:nvGraphicFramePr>
        <p:xfrm>
          <a:off x="467544" y="1491630"/>
          <a:ext cx="9322280" cy="2754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142976" y="267875"/>
            <a:ext cx="34804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    急性腰扭伤的诊断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/>
          <a:srcRect l="11594" r="11594"/>
          <a:stretch>
            <a:fillRect/>
          </a:stretch>
        </p:blipFill>
        <p:spPr bwMode="auto">
          <a:xfrm>
            <a:off x="-32" y="0"/>
            <a:ext cx="7572428" cy="98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714480" y="142858"/>
            <a:ext cx="6000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         五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、总 结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446602"/>
            <a:ext cx="4000528" cy="285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3143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785786" y="932336"/>
            <a:ext cx="7715304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80000"/>
              </a:lnSpc>
            </a:pPr>
            <a:endParaRPr lang="en-US" altLang="zh-CN" b="1" dirty="0" smtClean="0">
              <a:latin typeface="黑体" pitchFamily="49" charset="-122"/>
              <a:ea typeface="黑体" pitchFamily="49" charset="-122"/>
            </a:endParaRPr>
          </a:p>
          <a:p>
            <a:pPr indent="457200">
              <a:lnSpc>
                <a:spcPct val="180000"/>
              </a:lnSpc>
            </a:pP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问题：</a:t>
            </a:r>
            <a:endParaRPr lang="en-US" altLang="zh-CN" b="1" dirty="0" smtClean="0">
              <a:latin typeface="黑体" pitchFamily="49" charset="-122"/>
              <a:ea typeface="黑体" pitchFamily="49" charset="-122"/>
            </a:endParaRPr>
          </a:p>
          <a:p>
            <a:pPr indent="457200">
              <a:lnSpc>
                <a:spcPct val="180000"/>
              </a:lnSpc>
            </a:pP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 </a:t>
            </a:r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、请试着从神经中枢角度分析推拿治疗</a:t>
            </a:r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CFS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的作用机制</a:t>
            </a:r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?</a:t>
            </a:r>
          </a:p>
          <a:p>
            <a:pPr indent="457200">
              <a:lnSpc>
                <a:spcPct val="180000"/>
              </a:lnSpc>
            </a:pPr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 2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、请思考推拿治疗</a:t>
            </a:r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CFS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的其他可能机制？</a:t>
            </a:r>
            <a:endParaRPr lang="en-US" altLang="zh-CN" b="1" dirty="0" smtClean="0">
              <a:latin typeface="黑体" pitchFamily="49" charset="-122"/>
              <a:ea typeface="黑体" pitchFamily="49" charset="-122"/>
            </a:endParaRPr>
          </a:p>
          <a:p>
            <a:pPr indent="457200">
              <a:lnSpc>
                <a:spcPct val="180000"/>
              </a:lnSpc>
            </a:pP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 </a:t>
            </a:r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、总结本节课学习的感悟心得。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/>
            </a:r>
            <a:br>
              <a:rPr lang="zh-CN" altLang="en-US" dirty="0" smtClean="0">
                <a:latin typeface="黑体" pitchFamily="49" charset="-122"/>
                <a:ea typeface="黑体" pitchFamily="49" charset="-122"/>
              </a:rPr>
            </a:b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142976" y="267875"/>
            <a:ext cx="34804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    急性腰扭伤的诊断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 l="11594" r="11594"/>
          <a:stretch>
            <a:fillRect/>
          </a:stretch>
        </p:blipFill>
        <p:spPr bwMode="auto">
          <a:xfrm>
            <a:off x="-32" y="0"/>
            <a:ext cx="7572428" cy="98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285720" y="142858"/>
            <a:ext cx="6000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           六、课 后 思 考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143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21600"/>
            <a:ext cx="9144000" cy="253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214678" y="1857370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smtClean="0">
                <a:latin typeface="黑体" pitchFamily="49" charset="-122"/>
                <a:ea typeface="黑体" pitchFamily="49" charset="-122"/>
              </a:rPr>
              <a:t>谢 </a:t>
            </a:r>
            <a:r>
              <a:rPr lang="zh-CN" altLang="en-US" sz="6000" b="1" dirty="0" smtClean="0">
                <a:latin typeface="黑体" pitchFamily="49" charset="-122"/>
                <a:ea typeface="黑体" pitchFamily="49" charset="-122"/>
              </a:rPr>
              <a:t>谢！</a:t>
            </a:r>
            <a:endParaRPr lang="zh-CN" altLang="en-US" sz="60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910816"/>
            <a:ext cx="314325" cy="423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 l="11594" r="11594"/>
          <a:stretch>
            <a:fillRect/>
          </a:stretch>
        </p:blipFill>
        <p:spPr bwMode="auto">
          <a:xfrm>
            <a:off x="-32" y="0"/>
            <a:ext cx="7572428" cy="98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1019480" y="142858"/>
            <a:ext cx="6000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   目的要求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28" name="图示 27"/>
          <p:cNvGraphicFramePr/>
          <p:nvPr/>
        </p:nvGraphicFramePr>
        <p:xfrm>
          <a:off x="1357290" y="1285866"/>
          <a:ext cx="6072230" cy="3123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910816"/>
            <a:ext cx="314325" cy="423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/>
          <a:srcRect l="11594" r="11594"/>
          <a:stretch>
            <a:fillRect/>
          </a:stretch>
        </p:blipFill>
        <p:spPr bwMode="auto">
          <a:xfrm>
            <a:off x="-32" y="0"/>
            <a:ext cx="9144032" cy="98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75656" y="2584832"/>
            <a:ext cx="5765800" cy="1059652"/>
          </a:xfrm>
        </p:spPr>
        <p:txBody>
          <a:bodyPr/>
          <a:lstStyle/>
          <a:p>
            <a:r>
              <a:rPr lang="zh-CN" altLang="en-US" b="1" dirty="0" smtClean="0"/>
              <a:t>课前准备</a:t>
            </a:r>
            <a:endParaRPr lang="zh-CN" altLang="en-US" b="1" dirty="0"/>
          </a:p>
        </p:txBody>
      </p:sp>
      <p:sp>
        <p:nvSpPr>
          <p:cNvPr id="8" name="文本框 2"/>
          <p:cNvSpPr txBox="1"/>
          <p:nvPr>
            <p:custDataLst>
              <p:tags r:id="rId2"/>
            </p:custDataLst>
          </p:nvPr>
        </p:nvSpPr>
        <p:spPr>
          <a:xfrm>
            <a:off x="1475656" y="1635646"/>
            <a:ext cx="5765800" cy="936486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pPr algn="ctr"/>
            <a:r>
              <a:rPr lang="en-US" altLang="zh-CN" sz="4000" b="1" dirty="0" smtClean="0"/>
              <a:t>01</a:t>
            </a:r>
            <a:endParaRPr lang="en-US" altLang="zh-CN" sz="4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910816"/>
            <a:ext cx="314325" cy="423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/>
          <a:srcRect l="11594" r="11594"/>
          <a:stretch>
            <a:fillRect/>
          </a:stretch>
        </p:blipFill>
        <p:spPr bwMode="auto">
          <a:xfrm>
            <a:off x="-32" y="0"/>
            <a:ext cx="9144032" cy="98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1379520" y="176322"/>
            <a:ext cx="6000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   课前准备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7545" y="843558"/>
            <a:ext cx="2088232" cy="1224136"/>
          </a:xfrm>
        </p:spPr>
        <p:txBody>
          <a:bodyPr/>
          <a:lstStyle/>
          <a:p>
            <a:pPr algn="l"/>
            <a:r>
              <a:rPr lang="zh-CN" altLang="en-US" sz="2400" b="1" dirty="0"/>
              <a:t>课堂前的准备</a:t>
            </a:r>
          </a:p>
        </p:txBody>
      </p:sp>
      <p:sp>
        <p:nvSpPr>
          <p:cNvPr id="8" name="文本占位符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67544" y="2067694"/>
            <a:ext cx="4104456" cy="208823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PPT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的准备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教案的准备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2000" b="1" noProof="0" dirty="0" smtClean="0">
                <a:latin typeface="+mn-lt"/>
                <a:ea typeface="+mn-ea"/>
                <a:sym typeface="+mn-ea"/>
              </a:rPr>
              <a:t>指导学生预习慢性疲劳综合征的发病机制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pic>
        <p:nvPicPr>
          <p:cNvPr id="13" name="图片 12" descr="f2f95990d0c871bec768805255140bb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77733" y="2139701"/>
            <a:ext cx="1152128" cy="1152128"/>
          </a:xfrm>
          <a:prstGeom prst="rect">
            <a:avLst/>
          </a:prstGeom>
        </p:spPr>
      </p:pic>
      <p:sp>
        <p:nvSpPr>
          <p:cNvPr id="14" name="文本框 8"/>
          <p:cNvSpPr txBox="1"/>
          <p:nvPr/>
        </p:nvSpPr>
        <p:spPr>
          <a:xfrm>
            <a:off x="4445685" y="3579861"/>
            <a:ext cx="1832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课堂PowerPoint</a:t>
            </a:r>
          </a:p>
        </p:txBody>
      </p:sp>
      <p:pic>
        <p:nvPicPr>
          <p:cNvPr id="15" name="图片 14" descr="tim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33917" y="2139701"/>
            <a:ext cx="1854507" cy="1236526"/>
          </a:xfrm>
          <a:prstGeom prst="rect">
            <a:avLst/>
          </a:prstGeom>
        </p:spPr>
      </p:pic>
      <p:sp>
        <p:nvSpPr>
          <p:cNvPr id="16" name="文本框 10"/>
          <p:cNvSpPr txBox="1"/>
          <p:nvPr/>
        </p:nvSpPr>
        <p:spPr>
          <a:xfrm>
            <a:off x="6356801" y="3579861"/>
            <a:ext cx="2319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教学设计、教案书写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910816"/>
            <a:ext cx="314325" cy="423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/>
          <a:srcRect l="11594" r="11594"/>
          <a:stretch>
            <a:fillRect/>
          </a:stretch>
        </p:blipFill>
        <p:spPr bwMode="auto">
          <a:xfrm>
            <a:off x="-32" y="0"/>
            <a:ext cx="9144032" cy="98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75656" y="2584832"/>
            <a:ext cx="5765800" cy="1059652"/>
          </a:xfrm>
        </p:spPr>
        <p:txBody>
          <a:bodyPr/>
          <a:lstStyle/>
          <a:p>
            <a:r>
              <a:rPr lang="zh-CN" altLang="en-US" b="1" dirty="0"/>
              <a:t>课堂教学</a:t>
            </a:r>
          </a:p>
        </p:txBody>
      </p:sp>
      <p:sp>
        <p:nvSpPr>
          <p:cNvPr id="8" name="文本框 2"/>
          <p:cNvSpPr txBox="1"/>
          <p:nvPr>
            <p:custDataLst>
              <p:tags r:id="rId2"/>
            </p:custDataLst>
          </p:nvPr>
        </p:nvSpPr>
        <p:spPr>
          <a:xfrm>
            <a:off x="1475656" y="1635646"/>
            <a:ext cx="5765800" cy="936486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pPr algn="ctr"/>
            <a:r>
              <a:rPr lang="en-US" altLang="zh-CN" sz="4000" b="1" dirty="0" smtClean="0"/>
              <a:t>02</a:t>
            </a:r>
            <a:endParaRPr lang="en-US" altLang="zh-CN" sz="4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910816"/>
            <a:ext cx="314325" cy="423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 l="11594" r="11594"/>
          <a:stretch>
            <a:fillRect/>
          </a:stretch>
        </p:blipFill>
        <p:spPr bwMode="auto">
          <a:xfrm>
            <a:off x="-32" y="0"/>
            <a:ext cx="7572428" cy="98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1019480" y="142858"/>
            <a:ext cx="6000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   主要内容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9" name="内容占位符 28"/>
          <p:cNvSpPr>
            <a:spLocks noGrp="1"/>
          </p:cNvSpPr>
          <p:nvPr>
            <p:ph idx="1"/>
          </p:nvPr>
        </p:nvSpPr>
        <p:spPr>
          <a:xfrm>
            <a:off x="314325" y="1071552"/>
            <a:ext cx="8229600" cy="2883768"/>
          </a:xfrm>
        </p:spPr>
        <p:txBody>
          <a:bodyPr/>
          <a:lstStyle/>
          <a:p>
            <a:pPr marL="993775" indent="266700">
              <a:lnSpc>
                <a:spcPct val="150000"/>
              </a:lnSpc>
              <a:buFont typeface="+mj-ea"/>
              <a:buAutoNum type="ea1JpnChsDbPeriod"/>
            </a:pP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CFS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疾病定义及诊断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pPr marL="993775" indent="266700">
              <a:lnSpc>
                <a:spcPct val="150000"/>
              </a:lnSpc>
              <a:buFont typeface="+mj-ea"/>
              <a:buAutoNum type="ea1JpnChsDbPeriod"/>
            </a:pP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CFS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的现代医学病因机制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  <a:p>
            <a:pPr marL="993775" indent="266700">
              <a:lnSpc>
                <a:spcPct val="150000"/>
              </a:lnSpc>
              <a:buFont typeface="+mj-ea"/>
              <a:buAutoNum type="ea1JpnChsDbPeriod"/>
            </a:pP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CFS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的中医病因病机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pPr marL="993775" indent="266700">
              <a:lnSpc>
                <a:spcPct val="150000"/>
              </a:lnSpc>
              <a:buFont typeface="+mj-ea"/>
              <a:buAutoNum type="ea1JpnChsDbPeriod"/>
            </a:pP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推拿治疗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CFS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的作用机制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pPr marL="993775" indent="266700">
              <a:lnSpc>
                <a:spcPct val="150000"/>
              </a:lnSpc>
              <a:buFont typeface="+mj-ea"/>
              <a:buAutoNum type="ea1JpnChsDbPeriod"/>
            </a:pP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总结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pPr marL="993775" indent="266700">
              <a:lnSpc>
                <a:spcPct val="150000"/>
              </a:lnSpc>
              <a:buFont typeface="+mj-ea"/>
              <a:buAutoNum type="ea1JpnChsDbPeriod"/>
            </a:pP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课后思考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pPr marL="993775" indent="266700">
              <a:buFont typeface="+mj-ea"/>
              <a:buAutoNum type="ea1JpnChsDbPeriod"/>
            </a:pPr>
            <a:endParaRPr lang="en-US" altLang="zh-CN" sz="2800" dirty="0" smtClean="0">
              <a:latin typeface="黑体" pitchFamily="49" charset="-122"/>
              <a:ea typeface="黑体" pitchFamily="49" charset="-122"/>
            </a:endParaRPr>
          </a:p>
          <a:p>
            <a:pPr marL="993775" indent="266700"/>
            <a:endParaRPr lang="en-US" altLang="zh-CN" sz="2800" dirty="0" smtClean="0">
              <a:latin typeface="黑体" pitchFamily="49" charset="-122"/>
              <a:ea typeface="黑体" pitchFamily="49" charset="-122"/>
            </a:endParaRPr>
          </a:p>
          <a:p>
            <a:pPr marL="993775" indent="266700">
              <a:buNone/>
            </a:pPr>
            <a:endParaRPr lang="en-US" altLang="zh-CN" sz="2800" dirty="0" smtClean="0">
              <a:latin typeface="黑体" pitchFamily="49" charset="-122"/>
              <a:ea typeface="黑体" pitchFamily="49" charset="-122"/>
            </a:endParaRPr>
          </a:p>
          <a:p>
            <a:endParaRPr lang="zh-CN" altLang="en-US" dirty="0" smtClean="0">
              <a:latin typeface="黑体" pitchFamily="49" charset="-122"/>
              <a:ea typeface="黑体" pitchFamily="49" charset="-122"/>
            </a:endParaRPr>
          </a:p>
          <a:p>
            <a:endParaRPr lang="zh-CN" altLang="en-US" dirty="0" smtClean="0">
              <a:latin typeface="黑体" pitchFamily="49" charset="-122"/>
              <a:ea typeface="黑体" pitchFamily="49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143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11594" r="11594"/>
          <a:stretch>
            <a:fillRect/>
          </a:stretch>
        </p:blipFill>
        <p:spPr bwMode="auto">
          <a:xfrm>
            <a:off x="-32" y="0"/>
            <a:ext cx="7572428" cy="98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875464" y="196160"/>
            <a:ext cx="60007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    一、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CFS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疾病定义及诊断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27584" y="1113588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慢性疲劳综合征（</a:t>
            </a:r>
            <a:r>
              <a:rPr lang="en-US" altLang="zh-CN" dirty="0" smtClean="0">
                <a:latin typeface="+mn-ea"/>
                <a:ea typeface="+mn-ea"/>
              </a:rPr>
              <a:t>chronic fatigue </a:t>
            </a:r>
            <a:r>
              <a:rPr lang="en-US" altLang="zh-CN" dirty="0" err="1" smtClean="0">
                <a:latin typeface="+mn-ea"/>
                <a:ea typeface="+mn-ea"/>
              </a:rPr>
              <a:t>syndrome,CFS</a:t>
            </a:r>
            <a:r>
              <a:rPr lang="zh-CN" altLang="en-US" dirty="0" smtClean="0">
                <a:latin typeface="+mn-ea"/>
                <a:ea typeface="+mn-ea"/>
              </a:rPr>
              <a:t>）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20272" y="2283718"/>
            <a:ext cx="1512168" cy="854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 smtClean="0">
                <a:solidFill>
                  <a:schemeClr val="tx1"/>
                </a:solidFill>
              </a:rPr>
              <a:t>向学生介绍慢性疲劳综合征的</a:t>
            </a:r>
            <a:r>
              <a:rPr lang="zh-CN" altLang="en-US" sz="1100" u="sng" dirty="0" smtClean="0">
                <a:solidFill>
                  <a:srgbClr val="FF0000"/>
                </a:solidFill>
              </a:rPr>
              <a:t>定义</a:t>
            </a:r>
            <a:r>
              <a:rPr lang="zh-CN" altLang="en-US" sz="1100" dirty="0" smtClean="0">
                <a:solidFill>
                  <a:schemeClr val="tx1"/>
                </a:solidFill>
              </a:rPr>
              <a:t>及它的</a:t>
            </a:r>
            <a:r>
              <a:rPr lang="zh-CN" altLang="en-US" sz="1100" u="sng" dirty="0" smtClean="0">
                <a:solidFill>
                  <a:srgbClr val="FF0000"/>
                </a:solidFill>
              </a:rPr>
              <a:t>典型临床表现</a:t>
            </a:r>
            <a:r>
              <a:rPr lang="zh-CN" altLang="en-US" sz="1100" dirty="0" smtClean="0">
                <a:solidFill>
                  <a:schemeClr val="tx1"/>
                </a:solidFill>
              </a:rPr>
              <a:t>。</a:t>
            </a:r>
            <a:endParaRPr lang="en-US" altLang="zh-CN" sz="1100" dirty="0" smtClean="0">
              <a:solidFill>
                <a:schemeClr val="tx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236296" y="1779662"/>
            <a:ext cx="1186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b="1" dirty="0" smtClean="0">
                <a:solidFill>
                  <a:prstClr val="black"/>
                </a:solidFill>
                <a:latin typeface="宋体" pitchFamily="2" charset="-122"/>
              </a:rPr>
              <a:t>教师指导</a:t>
            </a:r>
            <a:endParaRPr lang="zh-CN" altLang="en-US" b="1" dirty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26" name="六角星 25"/>
          <p:cNvSpPr/>
          <p:nvPr/>
        </p:nvSpPr>
        <p:spPr>
          <a:xfrm>
            <a:off x="7000892" y="1857370"/>
            <a:ext cx="216024" cy="21602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971600" y="1707654"/>
            <a:ext cx="5616623" cy="2736304"/>
            <a:chOff x="539552" y="1779662"/>
            <a:chExt cx="5397793" cy="2677656"/>
          </a:xfrm>
        </p:grpSpPr>
        <p:sp>
          <p:nvSpPr>
            <p:cNvPr id="27" name="矩形 26"/>
            <p:cNvSpPr/>
            <p:nvPr/>
          </p:nvSpPr>
          <p:spPr>
            <a:xfrm>
              <a:off x="539552" y="1779662"/>
              <a:ext cx="5328592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 smtClean="0"/>
                <a:t>   CFS</a:t>
              </a:r>
              <a:r>
                <a:rPr lang="zh-CN" altLang="en-US" sz="1400" dirty="0" smtClean="0"/>
                <a:t>于</a:t>
              </a:r>
              <a:r>
                <a:rPr lang="en-US" altLang="zh-CN" sz="1400" dirty="0" smtClean="0"/>
                <a:t>1985 </a:t>
              </a:r>
              <a:r>
                <a:rPr lang="zh-CN" altLang="en-US" sz="1400" dirty="0" smtClean="0"/>
                <a:t>年</a:t>
              </a:r>
              <a:r>
                <a:rPr lang="en-US" altLang="zh-CN" sz="1400" dirty="0" smtClean="0"/>
                <a:t>Jones</a:t>
              </a:r>
              <a:r>
                <a:rPr lang="zh-CN" altLang="en-US" sz="1400" dirty="0" smtClean="0"/>
                <a:t>和</a:t>
              </a:r>
              <a:r>
                <a:rPr lang="en-US" altLang="zh-CN" sz="1400" dirty="0" smtClean="0"/>
                <a:t>Straus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400" dirty="0" smtClean="0"/>
                <a:t>等首先报道</a:t>
              </a:r>
              <a:r>
                <a:rPr lang="en-US" altLang="zh-CN" sz="1400" dirty="0" smtClean="0"/>
                <a:t>, 1988</a:t>
              </a:r>
              <a:r>
                <a:rPr lang="zh-CN" altLang="en-US" sz="1400" dirty="0" smtClean="0"/>
                <a:t>年美国疾病预防</a:t>
              </a:r>
              <a:endParaRPr lang="en-US" altLang="zh-CN" sz="1400" dirty="0" smtClean="0"/>
            </a:p>
            <a:p>
              <a:pPr>
                <a:lnSpc>
                  <a:spcPct val="150000"/>
                </a:lnSpc>
              </a:pPr>
              <a:r>
                <a:rPr lang="zh-CN" altLang="en-US" sz="1400" dirty="0" smtClean="0"/>
                <a:t>与控制中心将其正式命名。其主</a:t>
              </a:r>
              <a:endParaRPr lang="en-US" altLang="zh-CN" sz="1400" dirty="0" smtClean="0"/>
            </a:p>
            <a:p>
              <a:pPr>
                <a:lnSpc>
                  <a:spcPct val="150000"/>
                </a:lnSpc>
              </a:pPr>
              <a:r>
                <a:rPr lang="zh-CN" altLang="en-US" sz="1400" dirty="0" smtClean="0"/>
                <a:t>要症状表现为</a:t>
              </a:r>
              <a:r>
                <a:rPr lang="zh-CN" altLang="en-US" sz="1400" u="sng" dirty="0" smtClean="0">
                  <a:solidFill>
                    <a:srgbClr val="FF0000"/>
                  </a:solidFill>
                </a:rPr>
                <a:t>持续疲劳感</a:t>
              </a:r>
              <a:r>
                <a:rPr lang="en-US" altLang="zh-CN" sz="1400" dirty="0" smtClean="0"/>
                <a:t>, </a:t>
              </a:r>
              <a:r>
                <a:rPr lang="zh-CN" altLang="en-US" sz="1400" dirty="0" smtClean="0"/>
                <a:t>可能</a:t>
              </a:r>
              <a:endParaRPr lang="en-US" altLang="zh-CN" sz="1400" dirty="0" smtClean="0"/>
            </a:p>
            <a:p>
              <a:pPr>
                <a:lnSpc>
                  <a:spcPct val="150000"/>
                </a:lnSpc>
              </a:pPr>
              <a:r>
                <a:rPr lang="zh-CN" altLang="en-US" sz="1400" dirty="0" smtClean="0"/>
                <a:t>会出现</a:t>
              </a:r>
              <a:r>
                <a:rPr lang="zh-CN" altLang="en-US" sz="1400" u="sng" dirty="0" smtClean="0">
                  <a:solidFill>
                    <a:srgbClr val="FF0000"/>
                  </a:solidFill>
                </a:rPr>
                <a:t>情绪低落</a:t>
              </a:r>
              <a:r>
                <a:rPr lang="zh-CN" altLang="en-US" sz="1400" dirty="0" smtClean="0"/>
                <a:t>、</a:t>
              </a:r>
              <a:r>
                <a:rPr lang="zh-CN" altLang="en-US" sz="1400" u="sng" dirty="0" smtClean="0">
                  <a:solidFill>
                    <a:srgbClr val="FF0000"/>
                  </a:solidFill>
                </a:rPr>
                <a:t>记忆力减退</a:t>
              </a:r>
              <a:r>
                <a:rPr lang="zh-CN" altLang="en-US" sz="1400" dirty="0" smtClean="0"/>
                <a:t>、</a:t>
              </a:r>
              <a:endParaRPr lang="en-US" altLang="zh-CN" sz="1400" dirty="0" smtClean="0"/>
            </a:p>
            <a:p>
              <a:pPr>
                <a:lnSpc>
                  <a:spcPct val="150000"/>
                </a:lnSpc>
              </a:pPr>
              <a:r>
                <a:rPr lang="zh-CN" altLang="en-US" sz="1400" u="sng" dirty="0" smtClean="0">
                  <a:solidFill>
                    <a:srgbClr val="FF0000"/>
                  </a:solidFill>
                </a:rPr>
                <a:t>注意力难以集中</a:t>
              </a:r>
              <a:r>
                <a:rPr lang="zh-CN" altLang="en-US" sz="1400" dirty="0" smtClean="0"/>
                <a:t>、关节和肌肉疼</a:t>
              </a:r>
              <a:endParaRPr lang="en-US" altLang="zh-CN" sz="1400" dirty="0" smtClean="0"/>
            </a:p>
            <a:p>
              <a:pPr>
                <a:lnSpc>
                  <a:spcPct val="150000"/>
                </a:lnSpc>
              </a:pPr>
              <a:r>
                <a:rPr lang="zh-CN" altLang="en-US" sz="1400" dirty="0" smtClean="0"/>
                <a:t>痛、头晕、头痛、淋巴结节、咽喉酸痛和睡眠障碍等症状。症状常反复发作</a:t>
              </a:r>
              <a:r>
                <a:rPr lang="en-US" altLang="zh-CN" sz="1400" dirty="0" smtClean="0"/>
                <a:t>, </a:t>
              </a:r>
              <a:r>
                <a:rPr lang="zh-CN" altLang="en-US" sz="1400" dirty="0" smtClean="0"/>
                <a:t>持续</a:t>
              </a:r>
              <a:r>
                <a:rPr lang="en-US" altLang="zh-CN" sz="1400" dirty="0" smtClean="0"/>
                <a:t>6 </a:t>
              </a:r>
              <a:r>
                <a:rPr lang="zh-CN" altLang="en-US" sz="1400" dirty="0" smtClean="0"/>
                <a:t>个月以上</a:t>
              </a:r>
              <a:r>
                <a:rPr lang="en-US" altLang="zh-CN" sz="1400" dirty="0" smtClean="0"/>
                <a:t>, </a:t>
              </a:r>
              <a:r>
                <a:rPr lang="zh-CN" altLang="en-US" sz="1400" dirty="0" smtClean="0"/>
                <a:t>即使充分休息也难以解除。</a:t>
              </a:r>
              <a:endParaRPr lang="zh-CN" altLang="en-US" sz="1400" dirty="0"/>
            </a:p>
          </p:txBody>
        </p:sp>
        <p:pic>
          <p:nvPicPr>
            <p:cNvPr id="28" name="图片 27" descr="timg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43867" y="1880943"/>
              <a:ext cx="2693478" cy="1801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195017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143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11594" r="11594"/>
          <a:stretch>
            <a:fillRect/>
          </a:stretch>
        </p:blipFill>
        <p:spPr bwMode="auto">
          <a:xfrm>
            <a:off x="-32" y="0"/>
            <a:ext cx="7572428" cy="98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875464" y="196160"/>
            <a:ext cx="60007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    一、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CFS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疾病定义及诊断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27584" y="1113588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慢性疲劳综合征（</a:t>
            </a:r>
            <a:r>
              <a:rPr lang="en-US" altLang="zh-CN" dirty="0" smtClean="0">
                <a:latin typeface="+mn-ea"/>
                <a:ea typeface="+mn-ea"/>
              </a:rPr>
              <a:t>chronic fatigue </a:t>
            </a:r>
            <a:r>
              <a:rPr lang="en-US" altLang="zh-CN" dirty="0" err="1" smtClean="0">
                <a:latin typeface="+mn-ea"/>
                <a:ea typeface="+mn-ea"/>
              </a:rPr>
              <a:t>syndrome,CFS</a:t>
            </a:r>
            <a:r>
              <a:rPr lang="zh-CN" altLang="en-US" dirty="0" smtClean="0">
                <a:latin typeface="+mn-ea"/>
                <a:ea typeface="+mn-ea"/>
              </a:rPr>
              <a:t>）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20272" y="2283718"/>
            <a:ext cx="1512168" cy="6001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 smtClean="0">
                <a:solidFill>
                  <a:schemeClr val="tx1"/>
                </a:solidFill>
              </a:rPr>
              <a:t>向学生介绍慢性疲劳综合征的普遍性。</a:t>
            </a:r>
            <a:endParaRPr lang="en-US" altLang="zh-CN" sz="1100" dirty="0" smtClean="0">
              <a:solidFill>
                <a:schemeClr val="tx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236296" y="1779662"/>
            <a:ext cx="1186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b="1" dirty="0" smtClean="0">
                <a:solidFill>
                  <a:prstClr val="black"/>
                </a:solidFill>
                <a:latin typeface="宋体" pitchFamily="2" charset="-122"/>
              </a:rPr>
              <a:t>教师指导</a:t>
            </a:r>
            <a:endParaRPr lang="zh-CN" altLang="en-US" b="1" dirty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26" name="六角星 25"/>
          <p:cNvSpPr/>
          <p:nvPr/>
        </p:nvSpPr>
        <p:spPr>
          <a:xfrm>
            <a:off x="7000892" y="1857370"/>
            <a:ext cx="216024" cy="21602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99592" y="1779662"/>
            <a:ext cx="5544616" cy="696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/>
              <a:t>       普通人群患病率高达</a:t>
            </a:r>
            <a:r>
              <a:rPr lang="en-US" altLang="zh-CN" sz="1400" dirty="0" smtClean="0"/>
              <a:t>2.54% </a:t>
            </a:r>
            <a:r>
              <a:rPr lang="zh-CN" altLang="en-US" sz="1400" dirty="0" smtClean="0"/>
              <a:t>，</a:t>
            </a:r>
            <a:r>
              <a:rPr lang="en-US" altLang="zh-CN" sz="1400" dirty="0" smtClean="0"/>
              <a:t> </a:t>
            </a:r>
            <a:r>
              <a:rPr lang="zh-CN" altLang="en-US" sz="1400" dirty="0" smtClean="0"/>
              <a:t>无地区及种族差异，患病性别比例在不同地区差异明显，</a:t>
            </a:r>
            <a:r>
              <a:rPr lang="en-US" altLang="zh-CN" sz="1400" dirty="0" smtClean="0"/>
              <a:t> </a:t>
            </a:r>
            <a:r>
              <a:rPr lang="zh-CN" altLang="en-US" sz="1400" dirty="0" smtClean="0"/>
              <a:t>男女比为</a:t>
            </a:r>
            <a:r>
              <a:rPr lang="en-US" altLang="zh-CN" sz="1400" dirty="0" smtClean="0"/>
              <a:t>1</a:t>
            </a:r>
            <a:r>
              <a:rPr lang="zh-CN" altLang="en-US" sz="1400" dirty="0" smtClean="0"/>
              <a:t>∶</a:t>
            </a:r>
            <a:r>
              <a:rPr lang="en-US" altLang="zh-CN" sz="1400" dirty="0" smtClean="0"/>
              <a:t>1.7</a:t>
            </a:r>
            <a:r>
              <a:rPr lang="zh-CN" altLang="en-US" sz="1400" dirty="0" smtClean="0"/>
              <a:t>。</a:t>
            </a:r>
            <a:endParaRPr lang="zh-CN" altLang="en-US" sz="1400" dirty="0"/>
          </a:p>
        </p:txBody>
      </p:sp>
      <p:graphicFrame>
        <p:nvGraphicFramePr>
          <p:cNvPr id="15" name="图表 14"/>
          <p:cNvGraphicFramePr/>
          <p:nvPr/>
        </p:nvGraphicFramePr>
        <p:xfrm>
          <a:off x="4211960" y="2643758"/>
          <a:ext cx="2664296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图表 15"/>
          <p:cNvGraphicFramePr/>
          <p:nvPr/>
        </p:nvGraphicFramePr>
        <p:xfrm>
          <a:off x="467544" y="2643758"/>
          <a:ext cx="4032448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195017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143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11594" r="11594"/>
          <a:stretch>
            <a:fillRect/>
          </a:stretch>
        </p:blipFill>
        <p:spPr bwMode="auto">
          <a:xfrm>
            <a:off x="0" y="0"/>
            <a:ext cx="7572428" cy="98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875464" y="196160"/>
            <a:ext cx="60007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    一、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CFS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疾病定义及诊断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20272" y="2283718"/>
            <a:ext cx="1512168" cy="11079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 smtClean="0">
                <a:solidFill>
                  <a:schemeClr val="tx1"/>
                </a:solidFill>
              </a:rPr>
              <a:t>向学生介绍慢性疲劳综合征的诊断标准。让他们进一步了解疾病</a:t>
            </a:r>
            <a:endParaRPr lang="en-US" altLang="zh-CN" sz="1100" dirty="0" smtClean="0">
              <a:solidFill>
                <a:schemeClr val="tx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236296" y="1779662"/>
            <a:ext cx="1186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b="1" dirty="0" smtClean="0">
                <a:solidFill>
                  <a:prstClr val="black"/>
                </a:solidFill>
                <a:latin typeface="宋体" pitchFamily="2" charset="-122"/>
              </a:rPr>
              <a:t>教师指导</a:t>
            </a:r>
            <a:endParaRPr lang="zh-CN" altLang="en-US" b="1" dirty="0">
              <a:solidFill>
                <a:prstClr val="black"/>
              </a:solidFill>
              <a:latin typeface="宋体" pitchFamily="2" charset="-122"/>
            </a:endParaRPr>
          </a:p>
        </p:txBody>
      </p:sp>
      <p:sp>
        <p:nvSpPr>
          <p:cNvPr id="26" name="六角星 25"/>
          <p:cNvSpPr/>
          <p:nvPr/>
        </p:nvSpPr>
        <p:spPr>
          <a:xfrm>
            <a:off x="7000892" y="1857370"/>
            <a:ext cx="216024" cy="21602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11560" y="1491630"/>
            <a:ext cx="57606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/>
              <a:t>（</a:t>
            </a:r>
            <a:r>
              <a:rPr lang="en-US" altLang="zh-CN" sz="1200" b="1" dirty="0" smtClean="0"/>
              <a:t>1</a:t>
            </a:r>
            <a:r>
              <a:rPr lang="zh-CN" altLang="en-US" sz="1200" b="1" dirty="0" smtClean="0"/>
              <a:t>）临床评估不能解决的慢性疲劳，持续或反复发作 </a:t>
            </a:r>
            <a:r>
              <a:rPr lang="en-US" altLang="zh-CN" sz="1200" b="1" dirty="0" smtClean="0"/>
              <a:t>6 </a:t>
            </a:r>
            <a:r>
              <a:rPr lang="zh-CN" altLang="en-US" sz="1200" b="1" dirty="0" smtClean="0"/>
              <a:t>个月以上，且非持续用力所致，虽经充分休息也不能缓解。</a:t>
            </a:r>
            <a:endParaRPr lang="en-US" altLang="zh-CN" sz="1200" b="1" dirty="0" smtClean="0"/>
          </a:p>
          <a:p>
            <a:pPr>
              <a:lnSpc>
                <a:spcPct val="150000"/>
              </a:lnSpc>
            </a:pPr>
            <a:r>
              <a:rPr lang="zh-CN" altLang="en-US" sz="1200" dirty="0" smtClean="0"/>
              <a:t> </a:t>
            </a:r>
            <a:r>
              <a:rPr lang="zh-CN" altLang="en-US" sz="1200" b="1" dirty="0" smtClean="0"/>
              <a:t>（</a:t>
            </a:r>
            <a:r>
              <a:rPr lang="en-US" altLang="zh-CN" sz="1200" b="1" dirty="0" smtClean="0"/>
              <a:t>2</a:t>
            </a:r>
            <a:r>
              <a:rPr lang="zh-CN" altLang="en-US" sz="1200" b="1" dirty="0" smtClean="0"/>
              <a:t>）同时兼有下述症状 </a:t>
            </a:r>
            <a:r>
              <a:rPr lang="en-US" altLang="zh-CN" sz="1200" b="1" dirty="0" smtClean="0"/>
              <a:t>4 </a:t>
            </a:r>
            <a:r>
              <a:rPr lang="zh-CN" altLang="en-US" sz="1200" b="1" dirty="0" smtClean="0"/>
              <a:t>项或以上者：</a:t>
            </a:r>
            <a:endParaRPr lang="en-US" altLang="zh-CN" sz="1200" b="1" dirty="0" smtClean="0"/>
          </a:p>
          <a:p>
            <a:pPr>
              <a:lnSpc>
                <a:spcPct val="150000"/>
              </a:lnSpc>
            </a:pPr>
            <a:r>
              <a:rPr lang="en-US" altLang="zh-CN" sz="1200" dirty="0" smtClean="0"/>
              <a:t>a.</a:t>
            </a:r>
            <a:r>
              <a:rPr lang="zh-CN" altLang="en-US" sz="1200" dirty="0" smtClean="0"/>
              <a:t>记忆力或注意力下降；</a:t>
            </a:r>
            <a:r>
              <a:rPr lang="en-US" altLang="zh-CN" sz="1200" dirty="0" smtClean="0"/>
              <a:t>b.</a:t>
            </a:r>
            <a:r>
              <a:rPr lang="zh-CN" altLang="en-US" sz="1200" dirty="0" smtClean="0"/>
              <a:t>咽痛；</a:t>
            </a:r>
            <a:r>
              <a:rPr lang="en-US" altLang="zh-CN" sz="1200" dirty="0" smtClean="0"/>
              <a:t>c.</a:t>
            </a:r>
            <a:r>
              <a:rPr lang="zh-CN" altLang="en-US" sz="1200" dirty="0" smtClean="0"/>
              <a:t>颈部或腋下淋巴结肿大，疼痛；</a:t>
            </a:r>
            <a:endParaRPr lang="en-US" altLang="zh-CN" sz="1200" dirty="0" smtClean="0"/>
          </a:p>
          <a:p>
            <a:pPr>
              <a:lnSpc>
                <a:spcPct val="150000"/>
              </a:lnSpc>
            </a:pPr>
            <a:r>
              <a:rPr lang="en-US" altLang="zh-CN" sz="1200" dirty="0" smtClean="0"/>
              <a:t>d.</a:t>
            </a:r>
            <a:r>
              <a:rPr lang="zh-CN" altLang="en-US" sz="1200" dirty="0" smtClean="0"/>
              <a:t>肌肉痛；</a:t>
            </a:r>
            <a:r>
              <a:rPr lang="en-US" altLang="zh-CN" sz="1200" dirty="0" smtClean="0"/>
              <a:t>e.</a:t>
            </a:r>
            <a:r>
              <a:rPr lang="zh-CN" altLang="en-US" sz="1200" dirty="0" smtClean="0"/>
              <a:t>无红肿的关节疼痛；</a:t>
            </a:r>
            <a:r>
              <a:rPr lang="en-US" altLang="zh-CN" sz="1200" dirty="0" smtClean="0"/>
              <a:t>f.</a:t>
            </a:r>
            <a:r>
              <a:rPr lang="zh-CN" altLang="en-US" sz="1200" dirty="0" smtClean="0"/>
              <a:t>新近出现的头痛；</a:t>
            </a:r>
            <a:endParaRPr lang="en-US" altLang="zh-CN" sz="1200" dirty="0" smtClean="0"/>
          </a:p>
          <a:p>
            <a:pPr>
              <a:lnSpc>
                <a:spcPct val="150000"/>
              </a:lnSpc>
            </a:pPr>
            <a:r>
              <a:rPr lang="en-US" altLang="zh-CN" sz="1200" dirty="0" smtClean="0"/>
              <a:t>g.</a:t>
            </a:r>
            <a:r>
              <a:rPr lang="zh-CN" altLang="en-US" sz="1200" dirty="0" smtClean="0"/>
              <a:t>睡眠障碍或紊乱；</a:t>
            </a:r>
            <a:r>
              <a:rPr lang="en-US" altLang="zh-CN" sz="1200" dirty="0" smtClean="0"/>
              <a:t>h.</a:t>
            </a:r>
            <a:r>
              <a:rPr lang="zh-CN" altLang="en-US" sz="1200" dirty="0" smtClean="0"/>
              <a:t>运动后疲劳超过 </a:t>
            </a:r>
            <a:r>
              <a:rPr lang="en-US" altLang="zh-CN" sz="1200" dirty="0" smtClean="0"/>
              <a:t>24 h</a:t>
            </a:r>
            <a:r>
              <a:rPr lang="zh-CN" altLang="en-US" sz="1200" dirty="0" smtClean="0"/>
              <a:t>。</a:t>
            </a:r>
            <a:endParaRPr lang="en-US" altLang="zh-CN" sz="1200" dirty="0" smtClean="0"/>
          </a:p>
          <a:p>
            <a:pPr>
              <a:lnSpc>
                <a:spcPct val="150000"/>
              </a:lnSpc>
            </a:pPr>
            <a:r>
              <a:rPr lang="zh-CN" altLang="en-US" sz="1200" dirty="0" smtClean="0"/>
              <a:t> </a:t>
            </a:r>
            <a:r>
              <a:rPr lang="zh-CN" altLang="en-US" sz="1200" b="1" dirty="0" smtClean="0"/>
              <a:t>（</a:t>
            </a:r>
            <a:r>
              <a:rPr lang="en-US" altLang="zh-CN" sz="1200" b="1" dirty="0" smtClean="0"/>
              <a:t>3</a:t>
            </a:r>
            <a:r>
              <a:rPr lang="zh-CN" altLang="en-US" sz="1200" b="1" dirty="0" smtClean="0"/>
              <a:t>）实验室检查：</a:t>
            </a:r>
            <a:r>
              <a:rPr lang="zh-CN" altLang="en-US" sz="1200" dirty="0" smtClean="0"/>
              <a:t>如血尿常规、肝肾功能、甲状腺功能等结果均无异常。</a:t>
            </a:r>
            <a:endParaRPr lang="en-US" altLang="zh-CN" sz="1200" dirty="0" smtClean="0"/>
          </a:p>
          <a:p>
            <a:pPr>
              <a:lnSpc>
                <a:spcPct val="150000"/>
              </a:lnSpc>
            </a:pPr>
            <a:r>
              <a:rPr lang="zh-CN" altLang="en-US" sz="1200" dirty="0" smtClean="0"/>
              <a:t>（</a:t>
            </a:r>
            <a:r>
              <a:rPr lang="en-US" altLang="zh-CN" sz="1200" dirty="0" smtClean="0"/>
              <a:t>4</a:t>
            </a:r>
            <a:r>
              <a:rPr lang="zh-CN" altLang="en-US" sz="1200" dirty="0" smtClean="0"/>
              <a:t>）</a:t>
            </a:r>
            <a:r>
              <a:rPr lang="zh-CN" altLang="en-US" sz="1200" b="1" dirty="0" smtClean="0"/>
              <a:t>排除以下情况：</a:t>
            </a:r>
            <a:r>
              <a:rPr lang="zh-CN" altLang="en-US" sz="1200" dirty="0" smtClean="0"/>
              <a:t>具有可解释慢性疲劳的活动期疾病，如</a:t>
            </a:r>
            <a:endParaRPr lang="en-US" altLang="zh-CN" sz="1200" dirty="0" smtClean="0"/>
          </a:p>
          <a:p>
            <a:pPr>
              <a:lnSpc>
                <a:spcPct val="150000"/>
              </a:lnSpc>
            </a:pPr>
            <a:r>
              <a:rPr lang="zh-CN" altLang="en-US" sz="1200" dirty="0" smtClean="0"/>
              <a:t>甲状腺功能低下、睡眠呼吸暂停综合征；具有已确诊且还未</a:t>
            </a:r>
            <a:endParaRPr lang="en-US" altLang="zh-CN" sz="1200" dirty="0" smtClean="0"/>
          </a:p>
          <a:p>
            <a:pPr>
              <a:lnSpc>
                <a:spcPct val="150000"/>
              </a:lnSpc>
            </a:pPr>
            <a:r>
              <a:rPr lang="zh-CN" altLang="en-US" sz="1200" dirty="0" smtClean="0"/>
              <a:t>治愈的疾病，如恶性肿瘤、乙型或丙型肝炎；既往或目前有</a:t>
            </a:r>
            <a:endParaRPr lang="en-US" altLang="zh-CN" sz="1200" dirty="0" smtClean="0"/>
          </a:p>
          <a:p>
            <a:pPr>
              <a:lnSpc>
                <a:spcPct val="150000"/>
              </a:lnSpc>
            </a:pPr>
            <a:r>
              <a:rPr lang="zh-CN" altLang="en-US" sz="1200" dirty="0" smtClean="0"/>
              <a:t>严重精神疾病，如精神分裂症、妄想、神经性食欲下降；有</a:t>
            </a:r>
            <a:endParaRPr lang="en-US" altLang="zh-CN" sz="1200" dirty="0" smtClean="0"/>
          </a:p>
          <a:p>
            <a:pPr>
              <a:lnSpc>
                <a:spcPct val="150000"/>
              </a:lnSpc>
            </a:pPr>
            <a:r>
              <a:rPr lang="zh-CN" altLang="en-US" sz="1200" dirty="0" smtClean="0"/>
              <a:t>酗酒或其他药物依赖史；严重肥胖。</a:t>
            </a:r>
            <a:endParaRPr lang="zh-CN" altLang="en-US" sz="1200" dirty="0"/>
          </a:p>
        </p:txBody>
      </p:sp>
      <p:sp>
        <p:nvSpPr>
          <p:cNvPr id="14" name="矩形 13"/>
          <p:cNvSpPr/>
          <p:nvPr/>
        </p:nvSpPr>
        <p:spPr>
          <a:xfrm>
            <a:off x="539552" y="1131590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美国疾病控制和预防中心</a:t>
            </a:r>
            <a:r>
              <a:rPr lang="en-US" altLang="zh-CN" b="1" dirty="0" smtClean="0">
                <a:solidFill>
                  <a:srgbClr val="FF0000"/>
                </a:solidFill>
              </a:rPr>
              <a:t>(CDC)1994 </a:t>
            </a:r>
            <a:r>
              <a:rPr lang="zh-CN" altLang="en-US" b="1" dirty="0" smtClean="0">
                <a:solidFill>
                  <a:srgbClr val="FF0000"/>
                </a:solidFill>
              </a:rPr>
              <a:t>年修订的诊断标准：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56322" name="Picture 2" descr="https://timgsa.baidu.com/timg?image&amp;quality=80&amp;size=b9999_10000&amp;sec=1506657203762&amp;di=ddaafecec645a6a0d27d2a139c002416&amp;imgtype=0&amp;src=http%3A%2F%2Fyy.chinairn.com%2FUserFiles%2F20141203%2F201412031055255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579862"/>
            <a:ext cx="1534597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95017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75961"/>
  <p:tag name="KSO_WM_UNIT_TYPE" val="a"/>
  <p:tag name="KSO_WM_UNIT_INDEX" val="1"/>
  <p:tag name="KSO_WM_UNIT_LAYERLEVEL" val="1"/>
  <p:tag name="KSO_WM_UNIT_VALUE" val="12"/>
  <p:tag name="KSO_WM_UNIT_ISCONTENTSTITLE" val="0"/>
  <p:tag name="KSO_WM_UNIT_HIGHLIGHT" val="0"/>
  <p:tag name="KSO_WM_UNIT_COMPATIBLE" val="0"/>
  <p:tag name="KSO_WM_UNIT_CLEAR" val="0"/>
  <p:tag name="KSO_WM_UNIT_PRESET_TEXT_INDEX" val="3"/>
  <p:tag name="KSO_WM_UNIT_PRESET_TEXT_LEN" val="17"/>
  <p:tag name="KSO_WM_UNIT_ID" val="custom20175961_12*a*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75961"/>
  <p:tag name="KSO_WM_UNIT_TYPE" val="e"/>
  <p:tag name="KSO_WM_UNIT_INDEX" val="1"/>
  <p:tag name="KSO_WM_UNIT_LAYERLEVEL" val="1"/>
  <p:tag name="KSO_WM_UNIT_VALUE" val="12"/>
  <p:tag name="KSO_WM_UNIT_HIGHLIGHT" val="0"/>
  <p:tag name="KSO_WM_UNIT_COMPATIBLE" val="1"/>
  <p:tag name="KSO_WM_UNIT_CLEAR" val="0"/>
  <p:tag name="KSO_WM_UNIT_ID" val="custom20175961_12*e*1"/>
  <p:tag name="KSO_WM_UNIT_PRESET_TEXT" val="0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75961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0"/>
  <p:tag name="KSO_WM_UNIT_LAYERLEVEL" val="1"/>
  <p:tag name="KSO_WM_UNIT_INDEX" val="1"/>
  <p:tag name="KSO_WM_UNIT_TYPE" val="a"/>
  <p:tag name="KSO_WM_UNIT_ID" val="custom20175961_4*a*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75961"/>
  <p:tag name="KSO_WM_UNIT_TYPE" val="f"/>
  <p:tag name="KSO_WM_UNIT_INDEX" val="1"/>
  <p:tag name="KSO_WM_UNIT_LAYERLEVEL" val="1"/>
  <p:tag name="KSO_WM_UNIT_VALUE" val="182"/>
  <p:tag name="KSO_WM_UNIT_HIGHLIGHT" val="0"/>
  <p:tag name="KSO_WM_UNIT_COMPATIBLE" val="0"/>
  <p:tag name="KSO_WM_UNIT_CLEAR" val="0"/>
  <p:tag name="KSO_WM_UNIT_PRESET_TEXT_INDEX" val="4"/>
  <p:tag name="KSO_WM_UNIT_PRESET_TEXT_LEN" val="228"/>
  <p:tag name="KSO_WM_UNIT_ID" val="custom20175961_4*f*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75961"/>
  <p:tag name="KSO_WM_UNIT_TYPE" val="a"/>
  <p:tag name="KSO_WM_UNIT_INDEX" val="1"/>
  <p:tag name="KSO_WM_UNIT_LAYERLEVEL" val="1"/>
  <p:tag name="KSO_WM_UNIT_VALUE" val="12"/>
  <p:tag name="KSO_WM_UNIT_ISCONTENTSTITLE" val="0"/>
  <p:tag name="KSO_WM_UNIT_HIGHLIGHT" val="0"/>
  <p:tag name="KSO_WM_UNIT_COMPATIBLE" val="0"/>
  <p:tag name="KSO_WM_UNIT_CLEAR" val="0"/>
  <p:tag name="KSO_WM_UNIT_PRESET_TEXT_INDEX" val="3"/>
  <p:tag name="KSO_WM_UNIT_PRESET_TEXT_LEN" val="17"/>
  <p:tag name="KSO_WM_UNIT_ID" val="custom20175961_12*a*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75961"/>
  <p:tag name="KSO_WM_UNIT_TYPE" val="e"/>
  <p:tag name="KSO_WM_UNIT_INDEX" val="1"/>
  <p:tag name="KSO_WM_UNIT_LAYERLEVEL" val="1"/>
  <p:tag name="KSO_WM_UNIT_VALUE" val="12"/>
  <p:tag name="KSO_WM_UNIT_HIGHLIGHT" val="0"/>
  <p:tag name="KSO_WM_UNIT_COMPATIBLE" val="1"/>
  <p:tag name="KSO_WM_UNIT_CLEAR" val="0"/>
  <p:tag name="KSO_WM_UNIT_ID" val="custom20175961_12*e*1"/>
  <p:tag name="KSO_WM_UNIT_PRESET_TEXT" val="0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4051</TotalTime>
  <Words>872</Words>
  <Application>Microsoft Office PowerPoint</Application>
  <PresentationFormat>全屏显示(16:9)</PresentationFormat>
  <Paragraphs>146</Paragraphs>
  <Slides>17</Slides>
  <Notes>17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幻灯片 1</vt:lpstr>
      <vt:lpstr>幻灯片 2</vt:lpstr>
      <vt:lpstr>课前准备</vt:lpstr>
      <vt:lpstr>课堂前的准备</vt:lpstr>
      <vt:lpstr>课堂教学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bj</dc:creator>
  <cp:lastModifiedBy>HXH</cp:lastModifiedBy>
  <cp:revision>604</cp:revision>
  <dcterms:created xsi:type="dcterms:W3CDTF">2013-10-30T09:04:50Z</dcterms:created>
  <dcterms:modified xsi:type="dcterms:W3CDTF">2019-06-19T00:42:19Z</dcterms:modified>
</cp:coreProperties>
</file>